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47"/>
  </p:notesMasterIdLst>
  <p:sldIdLst>
    <p:sldId id="285" r:id="rId2"/>
    <p:sldId id="256" r:id="rId3"/>
    <p:sldId id="257" r:id="rId4"/>
    <p:sldId id="258" r:id="rId5"/>
    <p:sldId id="331" r:id="rId6"/>
    <p:sldId id="295" r:id="rId7"/>
    <p:sldId id="304" r:id="rId8"/>
    <p:sldId id="305" r:id="rId9"/>
    <p:sldId id="262" r:id="rId10"/>
    <p:sldId id="261" r:id="rId11"/>
    <p:sldId id="264" r:id="rId12"/>
    <p:sldId id="311" r:id="rId13"/>
    <p:sldId id="313" r:id="rId14"/>
    <p:sldId id="314" r:id="rId15"/>
    <p:sldId id="266" r:id="rId16"/>
    <p:sldId id="321" r:id="rId17"/>
    <p:sldId id="316" r:id="rId18"/>
    <p:sldId id="318" r:id="rId19"/>
    <p:sldId id="265" r:id="rId20"/>
    <p:sldId id="263" r:id="rId21"/>
    <p:sldId id="323" r:id="rId22"/>
    <p:sldId id="332" r:id="rId23"/>
    <p:sldId id="268" r:id="rId24"/>
    <p:sldId id="271" r:id="rId25"/>
    <p:sldId id="274" r:id="rId26"/>
    <p:sldId id="324" r:id="rId27"/>
    <p:sldId id="336" r:id="rId28"/>
    <p:sldId id="315" r:id="rId29"/>
    <p:sldId id="270" r:id="rId30"/>
    <p:sldId id="317" r:id="rId31"/>
    <p:sldId id="325" r:id="rId32"/>
    <p:sldId id="330" r:id="rId33"/>
    <p:sldId id="335" r:id="rId34"/>
    <p:sldId id="328" r:id="rId35"/>
    <p:sldId id="329" r:id="rId36"/>
    <p:sldId id="334" r:id="rId37"/>
    <p:sldId id="287" r:id="rId38"/>
    <p:sldId id="286" r:id="rId39"/>
    <p:sldId id="296" r:id="rId40"/>
    <p:sldId id="297" r:id="rId41"/>
    <p:sldId id="298" r:id="rId42"/>
    <p:sldId id="327" r:id="rId43"/>
    <p:sldId id="337" r:id="rId44"/>
    <p:sldId id="300" r:id="rId45"/>
    <p:sldId id="30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6" autoAdjust="0"/>
    <p:restoredTop sz="94668"/>
  </p:normalViewPr>
  <p:slideViewPr>
    <p:cSldViewPr snapToGrid="0">
      <p:cViewPr varScale="1">
        <p:scale>
          <a:sx n="111" d="100"/>
          <a:sy n="111" d="100"/>
        </p:scale>
        <p:origin x="14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6D3AD6-5EF1-46A5-BA28-A1FA28F56520}" type="doc">
      <dgm:prSet loTypeId="urn:microsoft.com/office/officeart/2005/8/layout/chevron2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A856D73B-911A-4EF3-A7BC-E46FA51BE118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1. Setting up</a:t>
          </a:r>
        </a:p>
      </dgm:t>
    </dgm:pt>
    <dgm:pt modelId="{E9193D2E-CB20-4B20-A54E-750A4346A98B}" type="parTrans" cxnId="{DC8C8EA6-6D11-4046-84FB-175010159FEC}">
      <dgm:prSet/>
      <dgm:spPr/>
      <dgm:t>
        <a:bodyPr/>
        <a:lstStyle/>
        <a:p>
          <a:endParaRPr lang="en-US"/>
        </a:p>
      </dgm:t>
    </dgm:pt>
    <dgm:pt modelId="{2B32FBD2-77FE-4549-BDC1-AAE8652837C7}" type="sibTrans" cxnId="{DC8C8EA6-6D11-4046-84FB-175010159FEC}">
      <dgm:prSet/>
      <dgm:spPr/>
      <dgm:t>
        <a:bodyPr/>
        <a:lstStyle/>
        <a:p>
          <a:endParaRPr lang="en-US"/>
        </a:p>
      </dgm:t>
    </dgm:pt>
    <dgm:pt modelId="{64B16C97-B30B-4019-BDBB-CB9553FC1E6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Set working directory</a:t>
          </a:r>
        </a:p>
      </dgm:t>
    </dgm:pt>
    <dgm:pt modelId="{BADB75EC-0C27-4C31-B10D-A6EFE12B30DA}" type="parTrans" cxnId="{EA8FE28B-D513-4688-8A44-EEA31CB683F0}">
      <dgm:prSet/>
      <dgm:spPr/>
      <dgm:t>
        <a:bodyPr/>
        <a:lstStyle/>
        <a:p>
          <a:endParaRPr lang="en-US"/>
        </a:p>
      </dgm:t>
    </dgm:pt>
    <dgm:pt modelId="{B99CA18F-C2E2-421D-B72A-9035D029554A}" type="sibTrans" cxnId="{EA8FE28B-D513-4688-8A44-EEA31CB683F0}">
      <dgm:prSet/>
      <dgm:spPr/>
      <dgm:t>
        <a:bodyPr/>
        <a:lstStyle/>
        <a:p>
          <a:endParaRPr lang="en-US"/>
        </a:p>
      </dgm:t>
    </dgm:pt>
    <dgm:pt modelId="{E420766F-5B50-48DA-A655-25884AD13C46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2. Import Data</a:t>
          </a:r>
        </a:p>
      </dgm:t>
    </dgm:pt>
    <dgm:pt modelId="{5489DAA1-9A66-4AD2-906A-7669036EC854}" type="parTrans" cxnId="{85CD0245-9ABD-488C-A2D7-31BA7246AB7E}">
      <dgm:prSet/>
      <dgm:spPr/>
      <dgm:t>
        <a:bodyPr/>
        <a:lstStyle/>
        <a:p>
          <a:endParaRPr lang="en-US"/>
        </a:p>
      </dgm:t>
    </dgm:pt>
    <dgm:pt modelId="{178718DE-454F-47E0-A9E2-A8D4B548E029}" type="sibTrans" cxnId="{85CD0245-9ABD-488C-A2D7-31BA7246AB7E}">
      <dgm:prSet/>
      <dgm:spPr/>
      <dgm:t>
        <a:bodyPr/>
        <a:lstStyle/>
        <a:p>
          <a:endParaRPr lang="en-US"/>
        </a:p>
      </dgm:t>
    </dgm:pt>
    <dgm:pt modelId="{D6DBC726-184C-4E4A-8BB5-B946B4E528AF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console for errors</a:t>
          </a:r>
        </a:p>
      </dgm:t>
    </dgm:pt>
    <dgm:pt modelId="{EBB558CB-E909-4ED2-8014-0AADB09530A5}" type="parTrans" cxnId="{0907AAFB-A1A3-44A2-A2F2-9645ADB47457}">
      <dgm:prSet/>
      <dgm:spPr/>
      <dgm:t>
        <a:bodyPr/>
        <a:lstStyle/>
        <a:p>
          <a:endParaRPr lang="en-US"/>
        </a:p>
      </dgm:t>
    </dgm:pt>
    <dgm:pt modelId="{E7519EC5-A099-4A2F-AAF0-2D89B4A079CC}" type="sibTrans" cxnId="{0907AAFB-A1A3-44A2-A2F2-9645ADB47457}">
      <dgm:prSet/>
      <dgm:spPr/>
      <dgm:t>
        <a:bodyPr/>
        <a:lstStyle/>
        <a:p>
          <a:endParaRPr lang="en-US"/>
        </a:p>
      </dgm:t>
    </dgm:pt>
    <dgm:pt modelId="{4C6FA0CF-7714-4011-BB47-D6934D83265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object to see if it looks correct</a:t>
          </a:r>
        </a:p>
      </dgm:t>
    </dgm:pt>
    <dgm:pt modelId="{CE052003-636F-4A40-8A92-7B5844CCA976}" type="parTrans" cxnId="{6B747492-5F1F-4218-AC92-ACC3BBDE4E52}">
      <dgm:prSet/>
      <dgm:spPr/>
      <dgm:t>
        <a:bodyPr/>
        <a:lstStyle/>
        <a:p>
          <a:endParaRPr lang="en-US"/>
        </a:p>
      </dgm:t>
    </dgm:pt>
    <dgm:pt modelId="{632CC73B-D4B2-4C02-941F-461015F490BF}" type="sibTrans" cxnId="{6B747492-5F1F-4218-AC92-ACC3BBDE4E52}">
      <dgm:prSet/>
      <dgm:spPr/>
      <dgm:t>
        <a:bodyPr/>
        <a:lstStyle/>
        <a:p>
          <a:endParaRPr lang="en-US"/>
        </a:p>
      </dgm:t>
    </dgm:pt>
    <dgm:pt modelId="{17D83DEA-FC83-4D00-B2A8-A819F4D04B8E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3. Manipulate Data</a:t>
          </a:r>
        </a:p>
      </dgm:t>
    </dgm:pt>
    <dgm:pt modelId="{2C100D3E-E713-46F7-AFB2-EEB83F970AF2}" type="parTrans" cxnId="{73672860-B1C6-411B-B5C2-053414CE3B5D}">
      <dgm:prSet/>
      <dgm:spPr/>
      <dgm:t>
        <a:bodyPr/>
        <a:lstStyle/>
        <a:p>
          <a:endParaRPr lang="en-US"/>
        </a:p>
      </dgm:t>
    </dgm:pt>
    <dgm:pt modelId="{87283E31-293C-40E8-ADA0-0F7D8B526156}" type="sibTrans" cxnId="{73672860-B1C6-411B-B5C2-053414CE3B5D}">
      <dgm:prSet/>
      <dgm:spPr/>
      <dgm:t>
        <a:bodyPr/>
        <a:lstStyle/>
        <a:p>
          <a:endParaRPr lang="en-US"/>
        </a:p>
      </dgm:t>
    </dgm:pt>
    <dgm:pt modelId="{85923DAB-D737-4573-8F45-9BE31C0B6783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Subset or sort data if needed</a:t>
          </a:r>
        </a:p>
      </dgm:t>
    </dgm:pt>
    <dgm:pt modelId="{1EBA5F9F-0309-4B76-9132-5488246D46BD}" type="parTrans" cxnId="{F3F87412-C8AC-4DEC-BD7F-350D14745052}">
      <dgm:prSet/>
      <dgm:spPr/>
      <dgm:t>
        <a:bodyPr/>
        <a:lstStyle/>
        <a:p>
          <a:endParaRPr lang="en-US"/>
        </a:p>
      </dgm:t>
    </dgm:pt>
    <dgm:pt modelId="{D8C568A9-526D-488F-8DD3-79655505D160}" type="sibTrans" cxnId="{F3F87412-C8AC-4DEC-BD7F-350D14745052}">
      <dgm:prSet/>
      <dgm:spPr/>
      <dgm:t>
        <a:bodyPr/>
        <a:lstStyle/>
        <a:p>
          <a:endParaRPr lang="en-US"/>
        </a:p>
      </dgm:t>
    </dgm:pt>
    <dgm:pt modelId="{B8944D08-7688-40BB-AAE2-31A8E7EDAD8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Summary statistics for the whole data or for subgroups</a:t>
          </a:r>
        </a:p>
      </dgm:t>
    </dgm:pt>
    <dgm:pt modelId="{A940B15B-B250-4D43-B794-C09172302D29}" type="parTrans" cxnId="{FD04049F-4E54-4DCD-8F89-E3BCD94A7E41}">
      <dgm:prSet/>
      <dgm:spPr/>
      <dgm:t>
        <a:bodyPr/>
        <a:lstStyle/>
        <a:p>
          <a:endParaRPr lang="en-US"/>
        </a:p>
      </dgm:t>
    </dgm:pt>
    <dgm:pt modelId="{3B3CBBA5-14A1-452D-B4B6-6E8B2E31D052}" type="sibTrans" cxnId="{FD04049F-4E54-4DCD-8F89-E3BCD94A7E41}">
      <dgm:prSet/>
      <dgm:spPr/>
      <dgm:t>
        <a:bodyPr/>
        <a:lstStyle/>
        <a:p>
          <a:endParaRPr lang="en-US"/>
        </a:p>
      </dgm:t>
    </dgm:pt>
    <dgm:pt modelId="{BAC06814-8225-4A7C-B485-7EAF5A052F99}">
      <dgm:prSet custT="1"/>
      <dgm:spPr/>
      <dgm:t>
        <a:bodyPr/>
        <a:lstStyle/>
        <a:p>
          <a:r>
            <a:rPr lang="en-US" sz="1050" dirty="0">
              <a:latin typeface="+mn-lt"/>
            </a:rPr>
            <a:t>4. Plot Data</a:t>
          </a:r>
        </a:p>
      </dgm:t>
    </dgm:pt>
    <dgm:pt modelId="{8B10C80B-64EC-4854-8684-595263DFA47F}" type="parTrans" cxnId="{8840433F-C79D-4731-B662-653C85D797AB}">
      <dgm:prSet/>
      <dgm:spPr/>
      <dgm:t>
        <a:bodyPr/>
        <a:lstStyle/>
        <a:p>
          <a:endParaRPr lang="en-US"/>
        </a:p>
      </dgm:t>
    </dgm:pt>
    <dgm:pt modelId="{370B5C14-EA60-4111-88E4-3B3592E8917D}" type="sibTrans" cxnId="{8840433F-C79D-4731-B662-653C85D797AB}">
      <dgm:prSet/>
      <dgm:spPr/>
      <dgm:t>
        <a:bodyPr/>
        <a:lstStyle/>
        <a:p>
          <a:endParaRPr lang="en-US"/>
        </a:p>
      </dgm:t>
    </dgm:pt>
    <dgm:pt modelId="{02BF70B7-7AFD-4650-9F2E-994D7412B09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Examine the formats and names of columns, rename columns </a:t>
          </a:r>
          <a:r>
            <a:rPr lang="en-US" altLang="zh-CN" sz="1600" dirty="0">
              <a:latin typeface="+mn-lt"/>
            </a:rPr>
            <a:t>if</a:t>
          </a:r>
          <a:r>
            <a:rPr lang="zh-CN" altLang="en-US" sz="1600" dirty="0">
              <a:latin typeface="+mn-lt"/>
            </a:rPr>
            <a:t> </a:t>
          </a:r>
          <a:r>
            <a:rPr lang="en-US" altLang="zh-CN" sz="1600" dirty="0">
              <a:latin typeface="+mn-lt"/>
            </a:rPr>
            <a:t>needed</a:t>
          </a:r>
          <a:endParaRPr lang="en-US" sz="1600" dirty="0">
            <a:latin typeface="+mn-lt"/>
          </a:endParaRPr>
        </a:p>
      </dgm:t>
    </dgm:pt>
    <dgm:pt modelId="{EBFBC434-A26A-4618-A577-2D8C372266BD}" type="parTrans" cxnId="{471A974B-126C-4572-B046-98F553D13335}">
      <dgm:prSet/>
      <dgm:spPr/>
      <dgm:t>
        <a:bodyPr/>
        <a:lstStyle/>
        <a:p>
          <a:endParaRPr lang="en-US"/>
        </a:p>
      </dgm:t>
    </dgm:pt>
    <dgm:pt modelId="{32E20AC4-ECA2-4CB1-A149-289D61FD99A3}" type="sibTrans" cxnId="{471A974B-126C-4572-B046-98F553D13335}">
      <dgm:prSet/>
      <dgm:spPr/>
      <dgm:t>
        <a:bodyPr/>
        <a:lstStyle/>
        <a:p>
          <a:endParaRPr lang="en-US"/>
        </a:p>
      </dgm:t>
    </dgm:pt>
    <dgm:pt modelId="{88A76337-E1F0-4DDE-AC99-E9A6939680F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</a:t>
          </a:r>
          <a:r>
            <a:rPr lang="en-US" sz="1600" dirty="0" err="1">
              <a:latin typeface="+mn-lt"/>
            </a:rPr>
            <a:t>Rstudio</a:t>
          </a:r>
          <a:endParaRPr lang="en-US" sz="1600" dirty="0">
            <a:latin typeface="+mn-lt"/>
          </a:endParaRPr>
        </a:p>
      </dgm:t>
    </dgm:pt>
    <dgm:pt modelId="{D85933C7-2E33-4723-9A29-7CA6CA099C8A}" type="parTrans" cxnId="{0ACCF624-FC0D-441D-9B20-1FB96F24B640}">
      <dgm:prSet/>
      <dgm:spPr/>
      <dgm:t>
        <a:bodyPr/>
        <a:lstStyle/>
        <a:p>
          <a:endParaRPr lang="en-US"/>
        </a:p>
      </dgm:t>
    </dgm:pt>
    <dgm:pt modelId="{5F28A4E4-3CB9-4F55-8275-3FBCAC6F7A68}" type="sibTrans" cxnId="{0ACCF624-FC0D-441D-9B20-1FB96F24B640}">
      <dgm:prSet/>
      <dgm:spPr/>
      <dgm:t>
        <a:bodyPr/>
        <a:lstStyle/>
        <a:p>
          <a:endParaRPr lang="en-US"/>
        </a:p>
      </dgm:t>
    </dgm:pt>
    <dgm:pt modelId="{50053C4A-246C-354C-8DB6-7519948CE342}">
      <dgm:prSet custT="1"/>
      <dgm:spPr/>
      <dgm:t>
        <a:bodyPr/>
        <a:lstStyle/>
        <a:p>
          <a:r>
            <a:rPr lang="en-US" sz="1600" dirty="0">
              <a:latin typeface="+mn-lt"/>
            </a:rPr>
            <a:t>Histogram</a:t>
          </a:r>
        </a:p>
      </dgm:t>
    </dgm:pt>
    <dgm:pt modelId="{287000ED-CD91-5442-B293-545A6EA901EA}" type="parTrans" cxnId="{1B40D487-6F91-1644-939C-0F630D41BE96}">
      <dgm:prSet/>
      <dgm:spPr/>
      <dgm:t>
        <a:bodyPr/>
        <a:lstStyle/>
        <a:p>
          <a:endParaRPr lang="en-US"/>
        </a:p>
      </dgm:t>
    </dgm:pt>
    <dgm:pt modelId="{98B92DA7-D030-F244-8880-52EA0A8B0643}" type="sibTrans" cxnId="{1B40D487-6F91-1644-939C-0F630D41BE96}">
      <dgm:prSet/>
      <dgm:spPr/>
      <dgm:t>
        <a:bodyPr/>
        <a:lstStyle/>
        <a:p>
          <a:endParaRPr lang="en-US"/>
        </a:p>
      </dgm:t>
    </dgm:pt>
    <dgm:pt modelId="{5CF5A646-7EED-42E4-84D3-3EB908C6D192}">
      <dgm:prSet custT="1"/>
      <dgm:spPr/>
      <dgm:t>
        <a:bodyPr/>
        <a:lstStyle/>
        <a:p>
          <a:r>
            <a:rPr lang="en-US" sz="1050" dirty="0">
              <a:latin typeface="+mn-lt"/>
            </a:rPr>
            <a:t>5. Data Analysis</a:t>
          </a:r>
        </a:p>
      </dgm:t>
    </dgm:pt>
    <dgm:pt modelId="{9562144B-605D-4444-92B7-DC0AE9320352}" type="parTrans" cxnId="{D0B6587A-2EA2-429E-820F-D9496FB11C00}">
      <dgm:prSet/>
      <dgm:spPr/>
      <dgm:t>
        <a:bodyPr/>
        <a:lstStyle/>
        <a:p>
          <a:endParaRPr lang="en-US"/>
        </a:p>
      </dgm:t>
    </dgm:pt>
    <dgm:pt modelId="{746EF531-6101-4421-9D18-B98820F68B62}" type="sibTrans" cxnId="{D0B6587A-2EA2-429E-820F-D9496FB11C00}">
      <dgm:prSet/>
      <dgm:spPr/>
      <dgm:t>
        <a:bodyPr/>
        <a:lstStyle/>
        <a:p>
          <a:endParaRPr lang="en-US"/>
        </a:p>
      </dgm:t>
    </dgm:pt>
    <dgm:pt modelId="{6759B52C-AAD5-4597-BA87-E1AB4924F456}">
      <dgm:prSet custT="1"/>
      <dgm:spPr/>
      <dgm:t>
        <a:bodyPr/>
        <a:lstStyle/>
        <a:p>
          <a:r>
            <a:rPr lang="en-US" sz="1600" dirty="0">
              <a:latin typeface="+mn-lt"/>
            </a:rPr>
            <a:t>Run statistical tests</a:t>
          </a:r>
        </a:p>
      </dgm:t>
    </dgm:pt>
    <dgm:pt modelId="{BA28FDE8-039B-4B1B-BAF3-B251BB95DA6F}" type="parTrans" cxnId="{8194FD51-5628-4820-B071-B15C2D20CD48}">
      <dgm:prSet/>
      <dgm:spPr/>
      <dgm:t>
        <a:bodyPr/>
        <a:lstStyle/>
        <a:p>
          <a:endParaRPr lang="en-US"/>
        </a:p>
      </dgm:t>
    </dgm:pt>
    <dgm:pt modelId="{BE05E333-2FA7-4415-8C98-58C3F15543D0}" type="sibTrans" cxnId="{8194FD51-5628-4820-B071-B15C2D20CD48}">
      <dgm:prSet/>
      <dgm:spPr/>
      <dgm:t>
        <a:bodyPr/>
        <a:lstStyle/>
        <a:p>
          <a:endParaRPr lang="en-US"/>
        </a:p>
      </dgm:t>
    </dgm:pt>
    <dgm:pt modelId="{DAC0C728-6DB2-D540-965F-D079EFEABCD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existing or create a new R script</a:t>
          </a:r>
        </a:p>
      </dgm:t>
    </dgm:pt>
    <dgm:pt modelId="{143E5CA6-6FC9-BF44-83A3-E77AF272FAEC}" type="parTrans" cxnId="{FAD49A2E-A1AC-CC43-A7EE-5ACA7CE9E238}">
      <dgm:prSet/>
      <dgm:spPr/>
      <dgm:t>
        <a:bodyPr/>
        <a:lstStyle/>
        <a:p>
          <a:endParaRPr lang="en-US"/>
        </a:p>
      </dgm:t>
    </dgm:pt>
    <dgm:pt modelId="{860DF272-2D9C-B444-908D-66EAA5C32CE9}" type="sibTrans" cxnId="{FAD49A2E-A1AC-CC43-A7EE-5ACA7CE9E238}">
      <dgm:prSet/>
      <dgm:spPr/>
      <dgm:t>
        <a:bodyPr/>
        <a:lstStyle/>
        <a:p>
          <a:endParaRPr lang="en-US"/>
        </a:p>
      </dgm:t>
    </dgm:pt>
    <dgm:pt modelId="{3F3279D0-0CCF-1E40-B61A-CDC93214CA8E}">
      <dgm:prSet custT="1"/>
      <dgm:spPr/>
      <dgm:t>
        <a:bodyPr/>
        <a:lstStyle/>
        <a:p>
          <a:r>
            <a:rPr lang="en-US" sz="1600" dirty="0">
              <a:latin typeface="+mn-lt"/>
            </a:rPr>
            <a:t>Plot</a:t>
          </a:r>
        </a:p>
      </dgm:t>
    </dgm:pt>
    <dgm:pt modelId="{22C9788D-CAF5-F949-AD0D-B0DFA5128EA6}" type="parTrans" cxnId="{D3D68F7C-D5BC-3944-9185-C12BA361AF99}">
      <dgm:prSet/>
      <dgm:spPr/>
      <dgm:t>
        <a:bodyPr/>
        <a:lstStyle/>
        <a:p>
          <a:endParaRPr lang="en-US"/>
        </a:p>
      </dgm:t>
    </dgm:pt>
    <dgm:pt modelId="{A924BD59-A703-2745-898E-C6DC5E64BC4D}" type="sibTrans" cxnId="{D3D68F7C-D5BC-3944-9185-C12BA361AF99}">
      <dgm:prSet/>
      <dgm:spPr/>
      <dgm:t>
        <a:bodyPr/>
        <a:lstStyle/>
        <a:p>
          <a:endParaRPr lang="en-US"/>
        </a:p>
      </dgm:t>
    </dgm:pt>
    <dgm:pt modelId="{E3C26A37-971C-414F-8160-2541843B5518}" type="pres">
      <dgm:prSet presAssocID="{E66D3AD6-5EF1-46A5-BA28-A1FA28F56520}" presName="linearFlow" presStyleCnt="0">
        <dgm:presLayoutVars>
          <dgm:dir/>
          <dgm:animLvl val="lvl"/>
          <dgm:resizeHandles val="exact"/>
        </dgm:presLayoutVars>
      </dgm:prSet>
      <dgm:spPr/>
    </dgm:pt>
    <dgm:pt modelId="{DBCF4663-E4C3-8548-AA53-928CDF9FB284}" type="pres">
      <dgm:prSet presAssocID="{A856D73B-911A-4EF3-A7BC-E46FA51BE118}" presName="composite" presStyleCnt="0"/>
      <dgm:spPr/>
    </dgm:pt>
    <dgm:pt modelId="{609297C4-29F8-A54C-A410-EC35604D13D1}" type="pres">
      <dgm:prSet presAssocID="{A856D73B-911A-4EF3-A7BC-E46FA51BE118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FCCFD57-B11D-0A43-AE79-533777154CF8}" type="pres">
      <dgm:prSet presAssocID="{A856D73B-911A-4EF3-A7BC-E46FA51BE118}" presName="descendantText" presStyleLbl="alignAcc1" presStyleIdx="0" presStyleCnt="5">
        <dgm:presLayoutVars>
          <dgm:bulletEnabled val="1"/>
        </dgm:presLayoutVars>
      </dgm:prSet>
      <dgm:spPr/>
    </dgm:pt>
    <dgm:pt modelId="{B523E67B-FE45-E345-AED5-6EE399978C67}" type="pres">
      <dgm:prSet presAssocID="{2B32FBD2-77FE-4549-BDC1-AAE8652837C7}" presName="sp" presStyleCnt="0"/>
      <dgm:spPr/>
    </dgm:pt>
    <dgm:pt modelId="{055DE25B-B978-D546-9288-561B741AAF33}" type="pres">
      <dgm:prSet presAssocID="{E420766F-5B50-48DA-A655-25884AD13C46}" presName="composite" presStyleCnt="0"/>
      <dgm:spPr/>
    </dgm:pt>
    <dgm:pt modelId="{EBD4D3F2-1C8D-EB43-8DEF-6BC4A3EDF873}" type="pres">
      <dgm:prSet presAssocID="{E420766F-5B50-48DA-A655-25884AD13C4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A2A9DD1-A1D7-224D-936F-DCB5B1187CCF}" type="pres">
      <dgm:prSet presAssocID="{E420766F-5B50-48DA-A655-25884AD13C46}" presName="descendantText" presStyleLbl="alignAcc1" presStyleIdx="1" presStyleCnt="5">
        <dgm:presLayoutVars>
          <dgm:bulletEnabled val="1"/>
        </dgm:presLayoutVars>
      </dgm:prSet>
      <dgm:spPr/>
    </dgm:pt>
    <dgm:pt modelId="{2333A28B-1348-A94E-BAB8-D7D65AB553AE}" type="pres">
      <dgm:prSet presAssocID="{178718DE-454F-47E0-A9E2-A8D4B548E029}" presName="sp" presStyleCnt="0"/>
      <dgm:spPr/>
    </dgm:pt>
    <dgm:pt modelId="{2C8BA973-08F1-8347-B93A-E07F54D78251}" type="pres">
      <dgm:prSet presAssocID="{17D83DEA-FC83-4D00-B2A8-A819F4D04B8E}" presName="composite" presStyleCnt="0"/>
      <dgm:spPr/>
    </dgm:pt>
    <dgm:pt modelId="{AB78DC85-8B00-1B4A-A98F-BEA3D9AF9302}" type="pres">
      <dgm:prSet presAssocID="{17D83DEA-FC83-4D00-B2A8-A819F4D04B8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D791620-28BC-9041-B559-69892410DC15}" type="pres">
      <dgm:prSet presAssocID="{17D83DEA-FC83-4D00-B2A8-A819F4D04B8E}" presName="descendantText" presStyleLbl="alignAcc1" presStyleIdx="2" presStyleCnt="5">
        <dgm:presLayoutVars>
          <dgm:bulletEnabled val="1"/>
        </dgm:presLayoutVars>
      </dgm:prSet>
      <dgm:spPr/>
    </dgm:pt>
    <dgm:pt modelId="{9B2DC435-C115-E64F-AD92-46A964A05B3E}" type="pres">
      <dgm:prSet presAssocID="{87283E31-293C-40E8-ADA0-0F7D8B526156}" presName="sp" presStyleCnt="0"/>
      <dgm:spPr/>
    </dgm:pt>
    <dgm:pt modelId="{CC2375BA-3770-854B-B15C-C552E0B68D4F}" type="pres">
      <dgm:prSet presAssocID="{BAC06814-8225-4A7C-B485-7EAF5A052F99}" presName="composite" presStyleCnt="0"/>
      <dgm:spPr/>
    </dgm:pt>
    <dgm:pt modelId="{654EAFA3-5969-7E41-88D8-F830DFAFE888}" type="pres">
      <dgm:prSet presAssocID="{BAC06814-8225-4A7C-B485-7EAF5A052F99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85C7130-D16A-C84B-AC4C-77824400C799}" type="pres">
      <dgm:prSet presAssocID="{BAC06814-8225-4A7C-B485-7EAF5A052F99}" presName="descendantText" presStyleLbl="alignAcc1" presStyleIdx="3" presStyleCnt="5">
        <dgm:presLayoutVars>
          <dgm:bulletEnabled val="1"/>
        </dgm:presLayoutVars>
      </dgm:prSet>
      <dgm:spPr/>
    </dgm:pt>
    <dgm:pt modelId="{318CC1C7-03FF-5D47-9A2E-7966E460F948}" type="pres">
      <dgm:prSet presAssocID="{370B5C14-EA60-4111-88E4-3B3592E8917D}" presName="sp" presStyleCnt="0"/>
      <dgm:spPr/>
    </dgm:pt>
    <dgm:pt modelId="{F18B3DA8-7042-2141-B5AE-5F47DE07EF8D}" type="pres">
      <dgm:prSet presAssocID="{5CF5A646-7EED-42E4-84D3-3EB908C6D192}" presName="composite" presStyleCnt="0"/>
      <dgm:spPr/>
    </dgm:pt>
    <dgm:pt modelId="{6A200BD5-868C-8941-B4E6-A025A0F9A1C8}" type="pres">
      <dgm:prSet presAssocID="{5CF5A646-7EED-42E4-84D3-3EB908C6D19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728A433-F41F-274E-9EA1-FDD5452F7E83}" type="pres">
      <dgm:prSet presAssocID="{5CF5A646-7EED-42E4-84D3-3EB908C6D19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36F3F0A-DC1F-C548-A681-E8BBC0EC3BFF}" type="presOf" srcId="{E420766F-5B50-48DA-A655-25884AD13C46}" destId="{EBD4D3F2-1C8D-EB43-8DEF-6BC4A3EDF873}" srcOrd="0" destOrd="0" presId="urn:microsoft.com/office/officeart/2005/8/layout/chevron2"/>
    <dgm:cxn modelId="{A263F80F-7DA7-4C49-B4ED-4318E5EAB27E}" type="presOf" srcId="{E66D3AD6-5EF1-46A5-BA28-A1FA28F56520}" destId="{E3C26A37-971C-414F-8160-2541843B5518}" srcOrd="0" destOrd="0" presId="urn:microsoft.com/office/officeart/2005/8/layout/chevron2"/>
    <dgm:cxn modelId="{F3F87412-C8AC-4DEC-BD7F-350D14745052}" srcId="{17D83DEA-FC83-4D00-B2A8-A819F4D04B8E}" destId="{85923DAB-D737-4573-8F45-9BE31C0B6783}" srcOrd="0" destOrd="0" parTransId="{1EBA5F9F-0309-4B76-9132-5488246D46BD}" sibTransId="{D8C568A9-526D-488F-8DD3-79655505D160}"/>
    <dgm:cxn modelId="{0ACCF624-FC0D-441D-9B20-1FB96F24B640}" srcId="{A856D73B-911A-4EF3-A7BC-E46FA51BE118}" destId="{88A76337-E1F0-4DDE-AC99-E9A6939680FD}" srcOrd="0" destOrd="0" parTransId="{D85933C7-2E33-4723-9A29-7CA6CA099C8A}" sibTransId="{5F28A4E4-3CB9-4F55-8275-3FBCAC6F7A68}"/>
    <dgm:cxn modelId="{F0F30B28-823E-FF40-AA0F-AE5D97FE1E44}" type="presOf" srcId="{3F3279D0-0CCF-1E40-B61A-CDC93214CA8E}" destId="{A85C7130-D16A-C84B-AC4C-77824400C799}" srcOrd="0" destOrd="1" presId="urn:microsoft.com/office/officeart/2005/8/layout/chevron2"/>
    <dgm:cxn modelId="{FAD49A2E-A1AC-CC43-A7EE-5ACA7CE9E238}" srcId="{A856D73B-911A-4EF3-A7BC-E46FA51BE118}" destId="{DAC0C728-6DB2-D540-965F-D079EFEABCDC}" srcOrd="1" destOrd="0" parTransId="{143E5CA6-6FC9-BF44-83A3-E77AF272FAEC}" sibTransId="{860DF272-2D9C-B444-908D-66EAA5C32CE9}"/>
    <dgm:cxn modelId="{466F7A33-509B-2646-9235-F9EABA157302}" type="presOf" srcId="{A856D73B-911A-4EF3-A7BC-E46FA51BE118}" destId="{609297C4-29F8-A54C-A410-EC35604D13D1}" srcOrd="0" destOrd="0" presId="urn:microsoft.com/office/officeart/2005/8/layout/chevron2"/>
    <dgm:cxn modelId="{8840433F-C79D-4731-B662-653C85D797AB}" srcId="{E66D3AD6-5EF1-46A5-BA28-A1FA28F56520}" destId="{BAC06814-8225-4A7C-B485-7EAF5A052F99}" srcOrd="3" destOrd="0" parTransId="{8B10C80B-64EC-4854-8684-595263DFA47F}" sibTransId="{370B5C14-EA60-4111-88E4-3B3592E8917D}"/>
    <dgm:cxn modelId="{73672860-B1C6-411B-B5C2-053414CE3B5D}" srcId="{E66D3AD6-5EF1-46A5-BA28-A1FA28F56520}" destId="{17D83DEA-FC83-4D00-B2A8-A819F4D04B8E}" srcOrd="2" destOrd="0" parTransId="{2C100D3E-E713-46F7-AFB2-EEB83F970AF2}" sibTransId="{87283E31-293C-40E8-ADA0-0F7D8B526156}"/>
    <dgm:cxn modelId="{5806BA60-DAD9-DA4E-94BD-95B05AB28C97}" type="presOf" srcId="{4C6FA0CF-7714-4011-BB47-D6934D83265D}" destId="{4A2A9DD1-A1D7-224D-936F-DCB5B1187CCF}" srcOrd="0" destOrd="1" presId="urn:microsoft.com/office/officeart/2005/8/layout/chevron2"/>
    <dgm:cxn modelId="{85CD0245-9ABD-488C-A2D7-31BA7246AB7E}" srcId="{E66D3AD6-5EF1-46A5-BA28-A1FA28F56520}" destId="{E420766F-5B50-48DA-A655-25884AD13C46}" srcOrd="1" destOrd="0" parTransId="{5489DAA1-9A66-4AD2-906A-7669036EC854}" sibTransId="{178718DE-454F-47E0-A9E2-A8D4B548E029}"/>
    <dgm:cxn modelId="{471A974B-126C-4572-B046-98F553D13335}" srcId="{E420766F-5B50-48DA-A655-25884AD13C46}" destId="{02BF70B7-7AFD-4650-9F2E-994D7412B099}" srcOrd="2" destOrd="0" parTransId="{EBFBC434-A26A-4618-A577-2D8C372266BD}" sibTransId="{32E20AC4-ECA2-4CB1-A149-289D61FD99A3}"/>
    <dgm:cxn modelId="{7FF26C70-C552-D24A-A9E6-FAA298A960A1}" type="presOf" srcId="{6759B52C-AAD5-4597-BA87-E1AB4924F456}" destId="{F728A433-F41F-274E-9EA1-FDD5452F7E83}" srcOrd="0" destOrd="0" presId="urn:microsoft.com/office/officeart/2005/8/layout/chevron2"/>
    <dgm:cxn modelId="{94895071-06BB-D94F-8639-D31F57169FF0}" type="presOf" srcId="{50053C4A-246C-354C-8DB6-7519948CE342}" destId="{A85C7130-D16A-C84B-AC4C-77824400C799}" srcOrd="0" destOrd="0" presId="urn:microsoft.com/office/officeart/2005/8/layout/chevron2"/>
    <dgm:cxn modelId="{8194FD51-5628-4820-B071-B15C2D20CD48}" srcId="{5CF5A646-7EED-42E4-84D3-3EB908C6D192}" destId="{6759B52C-AAD5-4597-BA87-E1AB4924F456}" srcOrd="0" destOrd="0" parTransId="{BA28FDE8-039B-4B1B-BAF3-B251BB95DA6F}" sibTransId="{BE05E333-2FA7-4415-8C98-58C3F15543D0}"/>
    <dgm:cxn modelId="{D0B6587A-2EA2-429E-820F-D9496FB11C00}" srcId="{E66D3AD6-5EF1-46A5-BA28-A1FA28F56520}" destId="{5CF5A646-7EED-42E4-84D3-3EB908C6D192}" srcOrd="4" destOrd="0" parTransId="{9562144B-605D-4444-92B7-DC0AE9320352}" sibTransId="{746EF531-6101-4421-9D18-B98820F68B62}"/>
    <dgm:cxn modelId="{D3D68F7C-D5BC-3944-9185-C12BA361AF99}" srcId="{BAC06814-8225-4A7C-B485-7EAF5A052F99}" destId="{3F3279D0-0CCF-1E40-B61A-CDC93214CA8E}" srcOrd="1" destOrd="0" parTransId="{22C9788D-CAF5-F949-AD0D-B0DFA5128EA6}" sibTransId="{A924BD59-A703-2745-898E-C6DC5E64BC4D}"/>
    <dgm:cxn modelId="{7AE73A82-1AD9-A942-8F62-82FD8225CB07}" type="presOf" srcId="{17D83DEA-FC83-4D00-B2A8-A819F4D04B8E}" destId="{AB78DC85-8B00-1B4A-A98F-BEA3D9AF9302}" srcOrd="0" destOrd="0" presId="urn:microsoft.com/office/officeart/2005/8/layout/chevron2"/>
    <dgm:cxn modelId="{1B40D487-6F91-1644-939C-0F630D41BE96}" srcId="{BAC06814-8225-4A7C-B485-7EAF5A052F99}" destId="{50053C4A-246C-354C-8DB6-7519948CE342}" srcOrd="0" destOrd="0" parTransId="{287000ED-CD91-5442-B293-545A6EA901EA}" sibTransId="{98B92DA7-D030-F244-8880-52EA0A8B0643}"/>
    <dgm:cxn modelId="{E1BA7788-39BD-9544-8CC2-4336A7F4B71D}" type="presOf" srcId="{64B16C97-B30B-4019-BDBB-CB9553FC1E6B}" destId="{1FCCFD57-B11D-0A43-AE79-533777154CF8}" srcOrd="0" destOrd="2" presId="urn:microsoft.com/office/officeart/2005/8/layout/chevron2"/>
    <dgm:cxn modelId="{EA8FE28B-D513-4688-8A44-EEA31CB683F0}" srcId="{A856D73B-911A-4EF3-A7BC-E46FA51BE118}" destId="{64B16C97-B30B-4019-BDBB-CB9553FC1E6B}" srcOrd="2" destOrd="0" parTransId="{BADB75EC-0C27-4C31-B10D-A6EFE12B30DA}" sibTransId="{B99CA18F-C2E2-421D-B72A-9035D029554A}"/>
    <dgm:cxn modelId="{6B747492-5F1F-4218-AC92-ACC3BBDE4E52}" srcId="{E420766F-5B50-48DA-A655-25884AD13C46}" destId="{4C6FA0CF-7714-4011-BB47-D6934D83265D}" srcOrd="1" destOrd="0" parTransId="{CE052003-636F-4A40-8A92-7B5844CCA976}" sibTransId="{632CC73B-D4B2-4C02-941F-461015F490BF}"/>
    <dgm:cxn modelId="{FD04049F-4E54-4DCD-8F89-E3BCD94A7E41}" srcId="{17D83DEA-FC83-4D00-B2A8-A819F4D04B8E}" destId="{B8944D08-7688-40BB-AAE2-31A8E7EDAD8C}" srcOrd="1" destOrd="0" parTransId="{A940B15B-B250-4D43-B794-C09172302D29}" sibTransId="{3B3CBBA5-14A1-452D-B4B6-6E8B2E31D052}"/>
    <dgm:cxn modelId="{DC8C8EA6-6D11-4046-84FB-175010159FEC}" srcId="{E66D3AD6-5EF1-46A5-BA28-A1FA28F56520}" destId="{A856D73B-911A-4EF3-A7BC-E46FA51BE118}" srcOrd="0" destOrd="0" parTransId="{E9193D2E-CB20-4B20-A54E-750A4346A98B}" sibTransId="{2B32FBD2-77FE-4549-BDC1-AAE8652837C7}"/>
    <dgm:cxn modelId="{102BD0C2-A55F-374B-B09E-25E5CB31681B}" type="presOf" srcId="{BAC06814-8225-4A7C-B485-7EAF5A052F99}" destId="{654EAFA3-5969-7E41-88D8-F830DFAFE888}" srcOrd="0" destOrd="0" presId="urn:microsoft.com/office/officeart/2005/8/layout/chevron2"/>
    <dgm:cxn modelId="{079A35D9-D3BD-874F-A10A-A87A5C25AB5B}" type="presOf" srcId="{B8944D08-7688-40BB-AAE2-31A8E7EDAD8C}" destId="{7D791620-28BC-9041-B559-69892410DC15}" srcOrd="0" destOrd="1" presId="urn:microsoft.com/office/officeart/2005/8/layout/chevron2"/>
    <dgm:cxn modelId="{58BBB5DD-EB2E-0944-8AEC-E1B486EF1E68}" type="presOf" srcId="{85923DAB-D737-4573-8F45-9BE31C0B6783}" destId="{7D791620-28BC-9041-B559-69892410DC15}" srcOrd="0" destOrd="0" presId="urn:microsoft.com/office/officeart/2005/8/layout/chevron2"/>
    <dgm:cxn modelId="{592E7CE5-8F5C-6840-A539-DA9473C800C4}" type="presOf" srcId="{D6DBC726-184C-4E4A-8BB5-B946B4E528AF}" destId="{4A2A9DD1-A1D7-224D-936F-DCB5B1187CCF}" srcOrd="0" destOrd="0" presId="urn:microsoft.com/office/officeart/2005/8/layout/chevron2"/>
    <dgm:cxn modelId="{52DF42F6-5181-D54A-944A-26C91A4ACC1A}" type="presOf" srcId="{88A76337-E1F0-4DDE-AC99-E9A6939680FD}" destId="{1FCCFD57-B11D-0A43-AE79-533777154CF8}" srcOrd="0" destOrd="0" presId="urn:microsoft.com/office/officeart/2005/8/layout/chevron2"/>
    <dgm:cxn modelId="{0907AAFB-A1A3-44A2-A2F2-9645ADB47457}" srcId="{E420766F-5B50-48DA-A655-25884AD13C46}" destId="{D6DBC726-184C-4E4A-8BB5-B946B4E528AF}" srcOrd="0" destOrd="0" parTransId="{EBB558CB-E909-4ED2-8014-0AADB09530A5}" sibTransId="{E7519EC5-A099-4A2F-AAF0-2D89B4A079CC}"/>
    <dgm:cxn modelId="{7158BAFB-5863-4141-A12E-8419B609B380}" type="presOf" srcId="{5CF5A646-7EED-42E4-84D3-3EB908C6D192}" destId="{6A200BD5-868C-8941-B4E6-A025A0F9A1C8}" srcOrd="0" destOrd="0" presId="urn:microsoft.com/office/officeart/2005/8/layout/chevron2"/>
    <dgm:cxn modelId="{CD5F4FFD-45F4-2B4B-9278-FBF17CED198A}" type="presOf" srcId="{02BF70B7-7AFD-4650-9F2E-994D7412B099}" destId="{4A2A9DD1-A1D7-224D-936F-DCB5B1187CCF}" srcOrd="0" destOrd="2" presId="urn:microsoft.com/office/officeart/2005/8/layout/chevron2"/>
    <dgm:cxn modelId="{C62C78FD-E49C-CE40-B09F-B5F128B6027A}" type="presOf" srcId="{DAC0C728-6DB2-D540-965F-D079EFEABCDC}" destId="{1FCCFD57-B11D-0A43-AE79-533777154CF8}" srcOrd="0" destOrd="1" presId="urn:microsoft.com/office/officeart/2005/8/layout/chevron2"/>
    <dgm:cxn modelId="{1D6212F5-84B9-6F4B-8FEB-D81D9A5C0B66}" type="presParOf" srcId="{E3C26A37-971C-414F-8160-2541843B5518}" destId="{DBCF4663-E4C3-8548-AA53-928CDF9FB284}" srcOrd="0" destOrd="0" presId="urn:microsoft.com/office/officeart/2005/8/layout/chevron2"/>
    <dgm:cxn modelId="{B0F68A05-168F-914C-BE36-3FFE9B38D62E}" type="presParOf" srcId="{DBCF4663-E4C3-8548-AA53-928CDF9FB284}" destId="{609297C4-29F8-A54C-A410-EC35604D13D1}" srcOrd="0" destOrd="0" presId="urn:microsoft.com/office/officeart/2005/8/layout/chevron2"/>
    <dgm:cxn modelId="{CF17D084-7F08-6F4E-8111-096AAD6A70F3}" type="presParOf" srcId="{DBCF4663-E4C3-8548-AA53-928CDF9FB284}" destId="{1FCCFD57-B11D-0A43-AE79-533777154CF8}" srcOrd="1" destOrd="0" presId="urn:microsoft.com/office/officeart/2005/8/layout/chevron2"/>
    <dgm:cxn modelId="{2B84D8A0-066D-7B48-83C2-480C6A6E7193}" type="presParOf" srcId="{E3C26A37-971C-414F-8160-2541843B5518}" destId="{B523E67B-FE45-E345-AED5-6EE399978C67}" srcOrd="1" destOrd="0" presId="urn:microsoft.com/office/officeart/2005/8/layout/chevron2"/>
    <dgm:cxn modelId="{9C755C3D-DF11-1A49-ABC6-C49EAF26A6EF}" type="presParOf" srcId="{E3C26A37-971C-414F-8160-2541843B5518}" destId="{055DE25B-B978-D546-9288-561B741AAF33}" srcOrd="2" destOrd="0" presId="urn:microsoft.com/office/officeart/2005/8/layout/chevron2"/>
    <dgm:cxn modelId="{20ECB4E4-3EDB-5B45-9469-7109922E2300}" type="presParOf" srcId="{055DE25B-B978-D546-9288-561B741AAF33}" destId="{EBD4D3F2-1C8D-EB43-8DEF-6BC4A3EDF873}" srcOrd="0" destOrd="0" presId="urn:microsoft.com/office/officeart/2005/8/layout/chevron2"/>
    <dgm:cxn modelId="{05AE9C98-A291-5F4A-B144-A0F08D1A07F5}" type="presParOf" srcId="{055DE25B-B978-D546-9288-561B741AAF33}" destId="{4A2A9DD1-A1D7-224D-936F-DCB5B1187CCF}" srcOrd="1" destOrd="0" presId="urn:microsoft.com/office/officeart/2005/8/layout/chevron2"/>
    <dgm:cxn modelId="{E4E5C250-DAF7-8B4C-B551-2CDE52D2AC23}" type="presParOf" srcId="{E3C26A37-971C-414F-8160-2541843B5518}" destId="{2333A28B-1348-A94E-BAB8-D7D65AB553AE}" srcOrd="3" destOrd="0" presId="urn:microsoft.com/office/officeart/2005/8/layout/chevron2"/>
    <dgm:cxn modelId="{3E93C710-0363-A04A-91DD-E2CCCECE76DA}" type="presParOf" srcId="{E3C26A37-971C-414F-8160-2541843B5518}" destId="{2C8BA973-08F1-8347-B93A-E07F54D78251}" srcOrd="4" destOrd="0" presId="urn:microsoft.com/office/officeart/2005/8/layout/chevron2"/>
    <dgm:cxn modelId="{B4C92257-0E75-3A4C-885C-15359DFF1651}" type="presParOf" srcId="{2C8BA973-08F1-8347-B93A-E07F54D78251}" destId="{AB78DC85-8B00-1B4A-A98F-BEA3D9AF9302}" srcOrd="0" destOrd="0" presId="urn:microsoft.com/office/officeart/2005/8/layout/chevron2"/>
    <dgm:cxn modelId="{86A31392-0B58-6949-9EE3-EA6C76744EFA}" type="presParOf" srcId="{2C8BA973-08F1-8347-B93A-E07F54D78251}" destId="{7D791620-28BC-9041-B559-69892410DC15}" srcOrd="1" destOrd="0" presId="urn:microsoft.com/office/officeart/2005/8/layout/chevron2"/>
    <dgm:cxn modelId="{82F12CA7-6E92-304A-B36C-8B5AF96F4225}" type="presParOf" srcId="{E3C26A37-971C-414F-8160-2541843B5518}" destId="{9B2DC435-C115-E64F-AD92-46A964A05B3E}" srcOrd="5" destOrd="0" presId="urn:microsoft.com/office/officeart/2005/8/layout/chevron2"/>
    <dgm:cxn modelId="{5DBFB9E6-3AF7-F74A-A8E8-F49B0E8092FC}" type="presParOf" srcId="{E3C26A37-971C-414F-8160-2541843B5518}" destId="{CC2375BA-3770-854B-B15C-C552E0B68D4F}" srcOrd="6" destOrd="0" presId="urn:microsoft.com/office/officeart/2005/8/layout/chevron2"/>
    <dgm:cxn modelId="{E1F1FD25-E3E5-784B-A2DA-A9E48C541E51}" type="presParOf" srcId="{CC2375BA-3770-854B-B15C-C552E0B68D4F}" destId="{654EAFA3-5969-7E41-88D8-F830DFAFE888}" srcOrd="0" destOrd="0" presId="urn:microsoft.com/office/officeart/2005/8/layout/chevron2"/>
    <dgm:cxn modelId="{EA1B4CEE-510D-7D4B-9592-0D216D17436A}" type="presParOf" srcId="{CC2375BA-3770-854B-B15C-C552E0B68D4F}" destId="{A85C7130-D16A-C84B-AC4C-77824400C799}" srcOrd="1" destOrd="0" presId="urn:microsoft.com/office/officeart/2005/8/layout/chevron2"/>
    <dgm:cxn modelId="{38E196A3-0531-CD40-93F6-E8CA183B7589}" type="presParOf" srcId="{E3C26A37-971C-414F-8160-2541843B5518}" destId="{318CC1C7-03FF-5D47-9A2E-7966E460F948}" srcOrd="7" destOrd="0" presId="urn:microsoft.com/office/officeart/2005/8/layout/chevron2"/>
    <dgm:cxn modelId="{51A49A23-8AEC-2F49-B8B0-BEAE9D5D18D0}" type="presParOf" srcId="{E3C26A37-971C-414F-8160-2541843B5518}" destId="{F18B3DA8-7042-2141-B5AE-5F47DE07EF8D}" srcOrd="8" destOrd="0" presId="urn:microsoft.com/office/officeart/2005/8/layout/chevron2"/>
    <dgm:cxn modelId="{437652F8-689C-E64E-BBAA-0603E448A049}" type="presParOf" srcId="{F18B3DA8-7042-2141-B5AE-5F47DE07EF8D}" destId="{6A200BD5-868C-8941-B4E6-A025A0F9A1C8}" srcOrd="0" destOrd="0" presId="urn:microsoft.com/office/officeart/2005/8/layout/chevron2"/>
    <dgm:cxn modelId="{8D3FAB96-7D0D-F844-B6FB-033A31C31973}" type="presParOf" srcId="{F18B3DA8-7042-2141-B5AE-5F47DE07EF8D}" destId="{F728A433-F41F-274E-9EA1-FDD5452F7E8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6D3AD6-5EF1-46A5-BA28-A1FA28F56520}" type="doc">
      <dgm:prSet loTypeId="urn:microsoft.com/office/officeart/2005/8/layout/chevron2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A856D73B-911A-4EF3-A7BC-E46FA51BE118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1. Setting up</a:t>
          </a:r>
        </a:p>
      </dgm:t>
    </dgm:pt>
    <dgm:pt modelId="{E9193D2E-CB20-4B20-A54E-750A4346A98B}" type="parTrans" cxnId="{DC8C8EA6-6D11-4046-84FB-175010159FEC}">
      <dgm:prSet/>
      <dgm:spPr/>
      <dgm:t>
        <a:bodyPr/>
        <a:lstStyle/>
        <a:p>
          <a:endParaRPr lang="en-US"/>
        </a:p>
      </dgm:t>
    </dgm:pt>
    <dgm:pt modelId="{2B32FBD2-77FE-4549-BDC1-AAE8652837C7}" type="sibTrans" cxnId="{DC8C8EA6-6D11-4046-84FB-175010159FEC}">
      <dgm:prSet/>
      <dgm:spPr/>
      <dgm:t>
        <a:bodyPr/>
        <a:lstStyle/>
        <a:p>
          <a:endParaRPr lang="en-US"/>
        </a:p>
      </dgm:t>
    </dgm:pt>
    <dgm:pt modelId="{64B16C97-B30B-4019-BDBB-CB9553FC1E6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Set working directory</a:t>
          </a:r>
        </a:p>
      </dgm:t>
    </dgm:pt>
    <dgm:pt modelId="{BADB75EC-0C27-4C31-B10D-A6EFE12B30DA}" type="parTrans" cxnId="{EA8FE28B-D513-4688-8A44-EEA31CB683F0}">
      <dgm:prSet/>
      <dgm:spPr/>
      <dgm:t>
        <a:bodyPr/>
        <a:lstStyle/>
        <a:p>
          <a:endParaRPr lang="en-US"/>
        </a:p>
      </dgm:t>
    </dgm:pt>
    <dgm:pt modelId="{B99CA18F-C2E2-421D-B72A-9035D029554A}" type="sibTrans" cxnId="{EA8FE28B-D513-4688-8A44-EEA31CB683F0}">
      <dgm:prSet/>
      <dgm:spPr/>
      <dgm:t>
        <a:bodyPr/>
        <a:lstStyle/>
        <a:p>
          <a:endParaRPr lang="en-US"/>
        </a:p>
      </dgm:t>
    </dgm:pt>
    <dgm:pt modelId="{E420766F-5B50-48DA-A655-25884AD13C46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2. Import Data</a:t>
          </a:r>
        </a:p>
      </dgm:t>
    </dgm:pt>
    <dgm:pt modelId="{5489DAA1-9A66-4AD2-906A-7669036EC854}" type="parTrans" cxnId="{85CD0245-9ABD-488C-A2D7-31BA7246AB7E}">
      <dgm:prSet/>
      <dgm:spPr/>
      <dgm:t>
        <a:bodyPr/>
        <a:lstStyle/>
        <a:p>
          <a:endParaRPr lang="en-US"/>
        </a:p>
      </dgm:t>
    </dgm:pt>
    <dgm:pt modelId="{178718DE-454F-47E0-A9E2-A8D4B548E029}" type="sibTrans" cxnId="{85CD0245-9ABD-488C-A2D7-31BA7246AB7E}">
      <dgm:prSet/>
      <dgm:spPr/>
      <dgm:t>
        <a:bodyPr/>
        <a:lstStyle/>
        <a:p>
          <a:endParaRPr lang="en-US"/>
        </a:p>
      </dgm:t>
    </dgm:pt>
    <dgm:pt modelId="{D6DBC726-184C-4E4A-8BB5-B946B4E528AF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console for errors</a:t>
          </a:r>
        </a:p>
      </dgm:t>
    </dgm:pt>
    <dgm:pt modelId="{EBB558CB-E909-4ED2-8014-0AADB09530A5}" type="parTrans" cxnId="{0907AAFB-A1A3-44A2-A2F2-9645ADB47457}">
      <dgm:prSet/>
      <dgm:spPr/>
      <dgm:t>
        <a:bodyPr/>
        <a:lstStyle/>
        <a:p>
          <a:endParaRPr lang="en-US"/>
        </a:p>
      </dgm:t>
    </dgm:pt>
    <dgm:pt modelId="{E7519EC5-A099-4A2F-AAF0-2D89B4A079CC}" type="sibTrans" cxnId="{0907AAFB-A1A3-44A2-A2F2-9645ADB47457}">
      <dgm:prSet/>
      <dgm:spPr/>
      <dgm:t>
        <a:bodyPr/>
        <a:lstStyle/>
        <a:p>
          <a:endParaRPr lang="en-US"/>
        </a:p>
      </dgm:t>
    </dgm:pt>
    <dgm:pt modelId="{4C6FA0CF-7714-4011-BB47-D6934D83265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Check object to see if it looks correct</a:t>
          </a:r>
        </a:p>
      </dgm:t>
    </dgm:pt>
    <dgm:pt modelId="{CE052003-636F-4A40-8A92-7B5844CCA976}" type="parTrans" cxnId="{6B747492-5F1F-4218-AC92-ACC3BBDE4E52}">
      <dgm:prSet/>
      <dgm:spPr/>
      <dgm:t>
        <a:bodyPr/>
        <a:lstStyle/>
        <a:p>
          <a:endParaRPr lang="en-US"/>
        </a:p>
      </dgm:t>
    </dgm:pt>
    <dgm:pt modelId="{632CC73B-D4B2-4C02-941F-461015F490BF}" type="sibTrans" cxnId="{6B747492-5F1F-4218-AC92-ACC3BBDE4E52}">
      <dgm:prSet/>
      <dgm:spPr/>
      <dgm:t>
        <a:bodyPr/>
        <a:lstStyle/>
        <a:p>
          <a:endParaRPr lang="en-US"/>
        </a:p>
      </dgm:t>
    </dgm:pt>
    <dgm:pt modelId="{17D83DEA-FC83-4D00-B2A8-A819F4D04B8E}">
      <dgm:prSet phldrT="[Text]" custT="1"/>
      <dgm:spPr/>
      <dgm:t>
        <a:bodyPr/>
        <a:lstStyle/>
        <a:p>
          <a:r>
            <a:rPr lang="en-US" sz="1050" dirty="0">
              <a:latin typeface="+mn-lt"/>
            </a:rPr>
            <a:t>3. Manipulate Data</a:t>
          </a:r>
        </a:p>
      </dgm:t>
    </dgm:pt>
    <dgm:pt modelId="{2C100D3E-E713-46F7-AFB2-EEB83F970AF2}" type="parTrans" cxnId="{73672860-B1C6-411B-B5C2-053414CE3B5D}">
      <dgm:prSet/>
      <dgm:spPr/>
      <dgm:t>
        <a:bodyPr/>
        <a:lstStyle/>
        <a:p>
          <a:endParaRPr lang="en-US"/>
        </a:p>
      </dgm:t>
    </dgm:pt>
    <dgm:pt modelId="{87283E31-293C-40E8-ADA0-0F7D8B526156}" type="sibTrans" cxnId="{73672860-B1C6-411B-B5C2-053414CE3B5D}">
      <dgm:prSet/>
      <dgm:spPr/>
      <dgm:t>
        <a:bodyPr/>
        <a:lstStyle/>
        <a:p>
          <a:endParaRPr lang="en-US"/>
        </a:p>
      </dgm:t>
    </dgm:pt>
    <dgm:pt modelId="{85923DAB-D737-4573-8F45-9BE31C0B6783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Subset or sort data if needed</a:t>
          </a:r>
        </a:p>
      </dgm:t>
    </dgm:pt>
    <dgm:pt modelId="{1EBA5F9F-0309-4B76-9132-5488246D46BD}" type="parTrans" cxnId="{F3F87412-C8AC-4DEC-BD7F-350D14745052}">
      <dgm:prSet/>
      <dgm:spPr/>
      <dgm:t>
        <a:bodyPr/>
        <a:lstStyle/>
        <a:p>
          <a:endParaRPr lang="en-US"/>
        </a:p>
      </dgm:t>
    </dgm:pt>
    <dgm:pt modelId="{D8C568A9-526D-488F-8DD3-79655505D160}" type="sibTrans" cxnId="{F3F87412-C8AC-4DEC-BD7F-350D14745052}">
      <dgm:prSet/>
      <dgm:spPr/>
      <dgm:t>
        <a:bodyPr/>
        <a:lstStyle/>
        <a:p>
          <a:endParaRPr lang="en-US"/>
        </a:p>
      </dgm:t>
    </dgm:pt>
    <dgm:pt modelId="{B8944D08-7688-40BB-AAE2-31A8E7EDAD8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Summary statistics for the whole data or for subgroups</a:t>
          </a:r>
        </a:p>
      </dgm:t>
    </dgm:pt>
    <dgm:pt modelId="{A940B15B-B250-4D43-B794-C09172302D29}" type="parTrans" cxnId="{FD04049F-4E54-4DCD-8F89-E3BCD94A7E41}">
      <dgm:prSet/>
      <dgm:spPr/>
      <dgm:t>
        <a:bodyPr/>
        <a:lstStyle/>
        <a:p>
          <a:endParaRPr lang="en-US"/>
        </a:p>
      </dgm:t>
    </dgm:pt>
    <dgm:pt modelId="{3B3CBBA5-14A1-452D-B4B6-6E8B2E31D052}" type="sibTrans" cxnId="{FD04049F-4E54-4DCD-8F89-E3BCD94A7E41}">
      <dgm:prSet/>
      <dgm:spPr/>
      <dgm:t>
        <a:bodyPr/>
        <a:lstStyle/>
        <a:p>
          <a:endParaRPr lang="en-US"/>
        </a:p>
      </dgm:t>
    </dgm:pt>
    <dgm:pt modelId="{BAC06814-8225-4A7C-B485-7EAF5A052F99}">
      <dgm:prSet custT="1"/>
      <dgm:spPr/>
      <dgm:t>
        <a:bodyPr/>
        <a:lstStyle/>
        <a:p>
          <a:r>
            <a:rPr lang="en-US" sz="1050" dirty="0">
              <a:latin typeface="+mn-lt"/>
            </a:rPr>
            <a:t>4. Plot Data</a:t>
          </a:r>
        </a:p>
      </dgm:t>
    </dgm:pt>
    <dgm:pt modelId="{8B10C80B-64EC-4854-8684-595263DFA47F}" type="parTrans" cxnId="{8840433F-C79D-4731-B662-653C85D797AB}">
      <dgm:prSet/>
      <dgm:spPr/>
      <dgm:t>
        <a:bodyPr/>
        <a:lstStyle/>
        <a:p>
          <a:endParaRPr lang="en-US"/>
        </a:p>
      </dgm:t>
    </dgm:pt>
    <dgm:pt modelId="{370B5C14-EA60-4111-88E4-3B3592E8917D}" type="sibTrans" cxnId="{8840433F-C79D-4731-B662-653C85D797AB}">
      <dgm:prSet/>
      <dgm:spPr/>
      <dgm:t>
        <a:bodyPr/>
        <a:lstStyle/>
        <a:p>
          <a:endParaRPr lang="en-US"/>
        </a:p>
      </dgm:t>
    </dgm:pt>
    <dgm:pt modelId="{02BF70B7-7AFD-4650-9F2E-994D7412B09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Examine the formats and names of columns, rename columns </a:t>
          </a:r>
          <a:r>
            <a:rPr lang="en-US" altLang="zh-CN" sz="1600" dirty="0">
              <a:latin typeface="+mn-lt"/>
            </a:rPr>
            <a:t>if</a:t>
          </a:r>
          <a:r>
            <a:rPr lang="zh-CN" altLang="en-US" sz="1600" dirty="0">
              <a:latin typeface="+mn-lt"/>
            </a:rPr>
            <a:t> </a:t>
          </a:r>
          <a:r>
            <a:rPr lang="en-US" altLang="zh-CN" sz="1600" dirty="0">
              <a:latin typeface="+mn-lt"/>
            </a:rPr>
            <a:t>needed</a:t>
          </a:r>
          <a:endParaRPr lang="en-US" sz="1600" dirty="0">
            <a:latin typeface="+mn-lt"/>
          </a:endParaRPr>
        </a:p>
      </dgm:t>
    </dgm:pt>
    <dgm:pt modelId="{EBFBC434-A26A-4618-A577-2D8C372266BD}" type="parTrans" cxnId="{471A974B-126C-4572-B046-98F553D13335}">
      <dgm:prSet/>
      <dgm:spPr/>
      <dgm:t>
        <a:bodyPr/>
        <a:lstStyle/>
        <a:p>
          <a:endParaRPr lang="en-US"/>
        </a:p>
      </dgm:t>
    </dgm:pt>
    <dgm:pt modelId="{32E20AC4-ECA2-4CB1-A149-289D61FD99A3}" type="sibTrans" cxnId="{471A974B-126C-4572-B046-98F553D13335}">
      <dgm:prSet/>
      <dgm:spPr/>
      <dgm:t>
        <a:bodyPr/>
        <a:lstStyle/>
        <a:p>
          <a:endParaRPr lang="en-US"/>
        </a:p>
      </dgm:t>
    </dgm:pt>
    <dgm:pt modelId="{88A76337-E1F0-4DDE-AC99-E9A6939680F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</a:t>
          </a:r>
          <a:r>
            <a:rPr lang="en-US" sz="1600" dirty="0" err="1">
              <a:latin typeface="+mn-lt"/>
            </a:rPr>
            <a:t>Rstudio</a:t>
          </a:r>
          <a:endParaRPr lang="en-US" sz="1600" dirty="0">
            <a:latin typeface="+mn-lt"/>
          </a:endParaRPr>
        </a:p>
      </dgm:t>
    </dgm:pt>
    <dgm:pt modelId="{D85933C7-2E33-4723-9A29-7CA6CA099C8A}" type="parTrans" cxnId="{0ACCF624-FC0D-441D-9B20-1FB96F24B640}">
      <dgm:prSet/>
      <dgm:spPr/>
      <dgm:t>
        <a:bodyPr/>
        <a:lstStyle/>
        <a:p>
          <a:endParaRPr lang="en-US"/>
        </a:p>
      </dgm:t>
    </dgm:pt>
    <dgm:pt modelId="{5F28A4E4-3CB9-4F55-8275-3FBCAC6F7A68}" type="sibTrans" cxnId="{0ACCF624-FC0D-441D-9B20-1FB96F24B640}">
      <dgm:prSet/>
      <dgm:spPr/>
      <dgm:t>
        <a:bodyPr/>
        <a:lstStyle/>
        <a:p>
          <a:endParaRPr lang="en-US"/>
        </a:p>
      </dgm:t>
    </dgm:pt>
    <dgm:pt modelId="{50053C4A-246C-354C-8DB6-7519948CE342}">
      <dgm:prSet custT="1"/>
      <dgm:spPr/>
      <dgm:t>
        <a:bodyPr/>
        <a:lstStyle/>
        <a:p>
          <a:r>
            <a:rPr lang="en-US" sz="1600" dirty="0">
              <a:latin typeface="+mn-lt"/>
            </a:rPr>
            <a:t>Histogram</a:t>
          </a:r>
        </a:p>
      </dgm:t>
    </dgm:pt>
    <dgm:pt modelId="{287000ED-CD91-5442-B293-545A6EA901EA}" type="parTrans" cxnId="{1B40D487-6F91-1644-939C-0F630D41BE96}">
      <dgm:prSet/>
      <dgm:spPr/>
      <dgm:t>
        <a:bodyPr/>
        <a:lstStyle/>
        <a:p>
          <a:endParaRPr lang="en-US"/>
        </a:p>
      </dgm:t>
    </dgm:pt>
    <dgm:pt modelId="{98B92DA7-D030-F244-8880-52EA0A8B0643}" type="sibTrans" cxnId="{1B40D487-6F91-1644-939C-0F630D41BE96}">
      <dgm:prSet/>
      <dgm:spPr/>
      <dgm:t>
        <a:bodyPr/>
        <a:lstStyle/>
        <a:p>
          <a:endParaRPr lang="en-US"/>
        </a:p>
      </dgm:t>
    </dgm:pt>
    <dgm:pt modelId="{5CF5A646-7EED-42E4-84D3-3EB908C6D192}">
      <dgm:prSet custT="1"/>
      <dgm:spPr/>
      <dgm:t>
        <a:bodyPr/>
        <a:lstStyle/>
        <a:p>
          <a:r>
            <a:rPr lang="en-US" sz="1050" dirty="0">
              <a:latin typeface="+mn-lt"/>
            </a:rPr>
            <a:t>5. Data Analysis</a:t>
          </a:r>
        </a:p>
      </dgm:t>
    </dgm:pt>
    <dgm:pt modelId="{9562144B-605D-4444-92B7-DC0AE9320352}" type="parTrans" cxnId="{D0B6587A-2EA2-429E-820F-D9496FB11C00}">
      <dgm:prSet/>
      <dgm:spPr/>
      <dgm:t>
        <a:bodyPr/>
        <a:lstStyle/>
        <a:p>
          <a:endParaRPr lang="en-US"/>
        </a:p>
      </dgm:t>
    </dgm:pt>
    <dgm:pt modelId="{746EF531-6101-4421-9D18-B98820F68B62}" type="sibTrans" cxnId="{D0B6587A-2EA2-429E-820F-D9496FB11C00}">
      <dgm:prSet/>
      <dgm:spPr/>
      <dgm:t>
        <a:bodyPr/>
        <a:lstStyle/>
        <a:p>
          <a:endParaRPr lang="en-US"/>
        </a:p>
      </dgm:t>
    </dgm:pt>
    <dgm:pt modelId="{6759B52C-AAD5-4597-BA87-E1AB4924F456}">
      <dgm:prSet custT="1"/>
      <dgm:spPr/>
      <dgm:t>
        <a:bodyPr/>
        <a:lstStyle/>
        <a:p>
          <a:r>
            <a:rPr lang="en-US" sz="1600" dirty="0">
              <a:latin typeface="+mn-lt"/>
            </a:rPr>
            <a:t>Run statistical tests</a:t>
          </a:r>
        </a:p>
      </dgm:t>
    </dgm:pt>
    <dgm:pt modelId="{BA28FDE8-039B-4B1B-BAF3-B251BB95DA6F}" type="parTrans" cxnId="{8194FD51-5628-4820-B071-B15C2D20CD48}">
      <dgm:prSet/>
      <dgm:spPr/>
      <dgm:t>
        <a:bodyPr/>
        <a:lstStyle/>
        <a:p>
          <a:endParaRPr lang="en-US"/>
        </a:p>
      </dgm:t>
    </dgm:pt>
    <dgm:pt modelId="{BE05E333-2FA7-4415-8C98-58C3F15543D0}" type="sibTrans" cxnId="{8194FD51-5628-4820-B071-B15C2D20CD48}">
      <dgm:prSet/>
      <dgm:spPr/>
      <dgm:t>
        <a:bodyPr/>
        <a:lstStyle/>
        <a:p>
          <a:endParaRPr lang="en-US"/>
        </a:p>
      </dgm:t>
    </dgm:pt>
    <dgm:pt modelId="{DAC0C728-6DB2-D540-965F-D079EFEABCDC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Open existing or create a new R script</a:t>
          </a:r>
        </a:p>
      </dgm:t>
    </dgm:pt>
    <dgm:pt modelId="{143E5CA6-6FC9-BF44-83A3-E77AF272FAEC}" type="parTrans" cxnId="{FAD49A2E-A1AC-CC43-A7EE-5ACA7CE9E238}">
      <dgm:prSet/>
      <dgm:spPr/>
      <dgm:t>
        <a:bodyPr/>
        <a:lstStyle/>
        <a:p>
          <a:endParaRPr lang="en-US"/>
        </a:p>
      </dgm:t>
    </dgm:pt>
    <dgm:pt modelId="{860DF272-2D9C-B444-908D-66EAA5C32CE9}" type="sibTrans" cxnId="{FAD49A2E-A1AC-CC43-A7EE-5ACA7CE9E238}">
      <dgm:prSet/>
      <dgm:spPr/>
      <dgm:t>
        <a:bodyPr/>
        <a:lstStyle/>
        <a:p>
          <a:endParaRPr lang="en-US"/>
        </a:p>
      </dgm:t>
    </dgm:pt>
    <dgm:pt modelId="{3F3279D0-0CCF-1E40-B61A-CDC93214CA8E}">
      <dgm:prSet custT="1"/>
      <dgm:spPr/>
      <dgm:t>
        <a:bodyPr/>
        <a:lstStyle/>
        <a:p>
          <a:r>
            <a:rPr lang="en-US" sz="1600" dirty="0">
              <a:latin typeface="+mn-lt"/>
            </a:rPr>
            <a:t>Plot</a:t>
          </a:r>
        </a:p>
      </dgm:t>
    </dgm:pt>
    <dgm:pt modelId="{22C9788D-CAF5-F949-AD0D-B0DFA5128EA6}" type="parTrans" cxnId="{D3D68F7C-D5BC-3944-9185-C12BA361AF99}">
      <dgm:prSet/>
      <dgm:spPr/>
      <dgm:t>
        <a:bodyPr/>
        <a:lstStyle/>
        <a:p>
          <a:endParaRPr lang="en-US"/>
        </a:p>
      </dgm:t>
    </dgm:pt>
    <dgm:pt modelId="{A924BD59-A703-2745-898E-C6DC5E64BC4D}" type="sibTrans" cxnId="{D3D68F7C-D5BC-3944-9185-C12BA361AF99}">
      <dgm:prSet/>
      <dgm:spPr/>
      <dgm:t>
        <a:bodyPr/>
        <a:lstStyle/>
        <a:p>
          <a:endParaRPr lang="en-US"/>
        </a:p>
      </dgm:t>
    </dgm:pt>
    <dgm:pt modelId="{E3C26A37-971C-414F-8160-2541843B5518}" type="pres">
      <dgm:prSet presAssocID="{E66D3AD6-5EF1-46A5-BA28-A1FA28F56520}" presName="linearFlow" presStyleCnt="0">
        <dgm:presLayoutVars>
          <dgm:dir/>
          <dgm:animLvl val="lvl"/>
          <dgm:resizeHandles val="exact"/>
        </dgm:presLayoutVars>
      </dgm:prSet>
      <dgm:spPr/>
    </dgm:pt>
    <dgm:pt modelId="{DBCF4663-E4C3-8548-AA53-928CDF9FB284}" type="pres">
      <dgm:prSet presAssocID="{A856D73B-911A-4EF3-A7BC-E46FA51BE118}" presName="composite" presStyleCnt="0"/>
      <dgm:spPr/>
    </dgm:pt>
    <dgm:pt modelId="{609297C4-29F8-A54C-A410-EC35604D13D1}" type="pres">
      <dgm:prSet presAssocID="{A856D73B-911A-4EF3-A7BC-E46FA51BE118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FCCFD57-B11D-0A43-AE79-533777154CF8}" type="pres">
      <dgm:prSet presAssocID="{A856D73B-911A-4EF3-A7BC-E46FA51BE118}" presName="descendantText" presStyleLbl="alignAcc1" presStyleIdx="0" presStyleCnt="5">
        <dgm:presLayoutVars>
          <dgm:bulletEnabled val="1"/>
        </dgm:presLayoutVars>
      </dgm:prSet>
      <dgm:spPr/>
    </dgm:pt>
    <dgm:pt modelId="{B523E67B-FE45-E345-AED5-6EE399978C67}" type="pres">
      <dgm:prSet presAssocID="{2B32FBD2-77FE-4549-BDC1-AAE8652837C7}" presName="sp" presStyleCnt="0"/>
      <dgm:spPr/>
    </dgm:pt>
    <dgm:pt modelId="{055DE25B-B978-D546-9288-561B741AAF33}" type="pres">
      <dgm:prSet presAssocID="{E420766F-5B50-48DA-A655-25884AD13C46}" presName="composite" presStyleCnt="0"/>
      <dgm:spPr/>
    </dgm:pt>
    <dgm:pt modelId="{EBD4D3F2-1C8D-EB43-8DEF-6BC4A3EDF873}" type="pres">
      <dgm:prSet presAssocID="{E420766F-5B50-48DA-A655-25884AD13C46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A2A9DD1-A1D7-224D-936F-DCB5B1187CCF}" type="pres">
      <dgm:prSet presAssocID="{E420766F-5B50-48DA-A655-25884AD13C46}" presName="descendantText" presStyleLbl="alignAcc1" presStyleIdx="1" presStyleCnt="5">
        <dgm:presLayoutVars>
          <dgm:bulletEnabled val="1"/>
        </dgm:presLayoutVars>
      </dgm:prSet>
      <dgm:spPr/>
    </dgm:pt>
    <dgm:pt modelId="{2333A28B-1348-A94E-BAB8-D7D65AB553AE}" type="pres">
      <dgm:prSet presAssocID="{178718DE-454F-47E0-A9E2-A8D4B548E029}" presName="sp" presStyleCnt="0"/>
      <dgm:spPr/>
    </dgm:pt>
    <dgm:pt modelId="{2C8BA973-08F1-8347-B93A-E07F54D78251}" type="pres">
      <dgm:prSet presAssocID="{17D83DEA-FC83-4D00-B2A8-A819F4D04B8E}" presName="composite" presStyleCnt="0"/>
      <dgm:spPr/>
    </dgm:pt>
    <dgm:pt modelId="{AB78DC85-8B00-1B4A-A98F-BEA3D9AF9302}" type="pres">
      <dgm:prSet presAssocID="{17D83DEA-FC83-4D00-B2A8-A819F4D04B8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D791620-28BC-9041-B559-69892410DC15}" type="pres">
      <dgm:prSet presAssocID="{17D83DEA-FC83-4D00-B2A8-A819F4D04B8E}" presName="descendantText" presStyleLbl="alignAcc1" presStyleIdx="2" presStyleCnt="5">
        <dgm:presLayoutVars>
          <dgm:bulletEnabled val="1"/>
        </dgm:presLayoutVars>
      </dgm:prSet>
      <dgm:spPr/>
    </dgm:pt>
    <dgm:pt modelId="{9B2DC435-C115-E64F-AD92-46A964A05B3E}" type="pres">
      <dgm:prSet presAssocID="{87283E31-293C-40E8-ADA0-0F7D8B526156}" presName="sp" presStyleCnt="0"/>
      <dgm:spPr/>
    </dgm:pt>
    <dgm:pt modelId="{CC2375BA-3770-854B-B15C-C552E0B68D4F}" type="pres">
      <dgm:prSet presAssocID="{BAC06814-8225-4A7C-B485-7EAF5A052F99}" presName="composite" presStyleCnt="0"/>
      <dgm:spPr/>
    </dgm:pt>
    <dgm:pt modelId="{654EAFA3-5969-7E41-88D8-F830DFAFE888}" type="pres">
      <dgm:prSet presAssocID="{BAC06814-8225-4A7C-B485-7EAF5A052F99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85C7130-D16A-C84B-AC4C-77824400C799}" type="pres">
      <dgm:prSet presAssocID="{BAC06814-8225-4A7C-B485-7EAF5A052F99}" presName="descendantText" presStyleLbl="alignAcc1" presStyleIdx="3" presStyleCnt="5">
        <dgm:presLayoutVars>
          <dgm:bulletEnabled val="1"/>
        </dgm:presLayoutVars>
      </dgm:prSet>
      <dgm:spPr/>
    </dgm:pt>
    <dgm:pt modelId="{318CC1C7-03FF-5D47-9A2E-7966E460F948}" type="pres">
      <dgm:prSet presAssocID="{370B5C14-EA60-4111-88E4-3B3592E8917D}" presName="sp" presStyleCnt="0"/>
      <dgm:spPr/>
    </dgm:pt>
    <dgm:pt modelId="{F18B3DA8-7042-2141-B5AE-5F47DE07EF8D}" type="pres">
      <dgm:prSet presAssocID="{5CF5A646-7EED-42E4-84D3-3EB908C6D192}" presName="composite" presStyleCnt="0"/>
      <dgm:spPr/>
    </dgm:pt>
    <dgm:pt modelId="{6A200BD5-868C-8941-B4E6-A025A0F9A1C8}" type="pres">
      <dgm:prSet presAssocID="{5CF5A646-7EED-42E4-84D3-3EB908C6D19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728A433-F41F-274E-9EA1-FDD5452F7E83}" type="pres">
      <dgm:prSet presAssocID="{5CF5A646-7EED-42E4-84D3-3EB908C6D19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36F3F0A-DC1F-C548-A681-E8BBC0EC3BFF}" type="presOf" srcId="{E420766F-5B50-48DA-A655-25884AD13C46}" destId="{EBD4D3F2-1C8D-EB43-8DEF-6BC4A3EDF873}" srcOrd="0" destOrd="0" presId="urn:microsoft.com/office/officeart/2005/8/layout/chevron2"/>
    <dgm:cxn modelId="{A263F80F-7DA7-4C49-B4ED-4318E5EAB27E}" type="presOf" srcId="{E66D3AD6-5EF1-46A5-BA28-A1FA28F56520}" destId="{E3C26A37-971C-414F-8160-2541843B5518}" srcOrd="0" destOrd="0" presId="urn:microsoft.com/office/officeart/2005/8/layout/chevron2"/>
    <dgm:cxn modelId="{F3F87412-C8AC-4DEC-BD7F-350D14745052}" srcId="{17D83DEA-FC83-4D00-B2A8-A819F4D04B8E}" destId="{85923DAB-D737-4573-8F45-9BE31C0B6783}" srcOrd="0" destOrd="0" parTransId="{1EBA5F9F-0309-4B76-9132-5488246D46BD}" sibTransId="{D8C568A9-526D-488F-8DD3-79655505D160}"/>
    <dgm:cxn modelId="{0ACCF624-FC0D-441D-9B20-1FB96F24B640}" srcId="{A856D73B-911A-4EF3-A7BC-E46FA51BE118}" destId="{88A76337-E1F0-4DDE-AC99-E9A6939680FD}" srcOrd="0" destOrd="0" parTransId="{D85933C7-2E33-4723-9A29-7CA6CA099C8A}" sibTransId="{5F28A4E4-3CB9-4F55-8275-3FBCAC6F7A68}"/>
    <dgm:cxn modelId="{F0F30B28-823E-FF40-AA0F-AE5D97FE1E44}" type="presOf" srcId="{3F3279D0-0CCF-1E40-B61A-CDC93214CA8E}" destId="{A85C7130-D16A-C84B-AC4C-77824400C799}" srcOrd="0" destOrd="1" presId="urn:microsoft.com/office/officeart/2005/8/layout/chevron2"/>
    <dgm:cxn modelId="{FAD49A2E-A1AC-CC43-A7EE-5ACA7CE9E238}" srcId="{A856D73B-911A-4EF3-A7BC-E46FA51BE118}" destId="{DAC0C728-6DB2-D540-965F-D079EFEABCDC}" srcOrd="1" destOrd="0" parTransId="{143E5CA6-6FC9-BF44-83A3-E77AF272FAEC}" sibTransId="{860DF272-2D9C-B444-908D-66EAA5C32CE9}"/>
    <dgm:cxn modelId="{466F7A33-509B-2646-9235-F9EABA157302}" type="presOf" srcId="{A856D73B-911A-4EF3-A7BC-E46FA51BE118}" destId="{609297C4-29F8-A54C-A410-EC35604D13D1}" srcOrd="0" destOrd="0" presId="urn:microsoft.com/office/officeart/2005/8/layout/chevron2"/>
    <dgm:cxn modelId="{8840433F-C79D-4731-B662-653C85D797AB}" srcId="{E66D3AD6-5EF1-46A5-BA28-A1FA28F56520}" destId="{BAC06814-8225-4A7C-B485-7EAF5A052F99}" srcOrd="3" destOrd="0" parTransId="{8B10C80B-64EC-4854-8684-595263DFA47F}" sibTransId="{370B5C14-EA60-4111-88E4-3B3592E8917D}"/>
    <dgm:cxn modelId="{73672860-B1C6-411B-B5C2-053414CE3B5D}" srcId="{E66D3AD6-5EF1-46A5-BA28-A1FA28F56520}" destId="{17D83DEA-FC83-4D00-B2A8-A819F4D04B8E}" srcOrd="2" destOrd="0" parTransId="{2C100D3E-E713-46F7-AFB2-EEB83F970AF2}" sibTransId="{87283E31-293C-40E8-ADA0-0F7D8B526156}"/>
    <dgm:cxn modelId="{5806BA60-DAD9-DA4E-94BD-95B05AB28C97}" type="presOf" srcId="{4C6FA0CF-7714-4011-BB47-D6934D83265D}" destId="{4A2A9DD1-A1D7-224D-936F-DCB5B1187CCF}" srcOrd="0" destOrd="1" presId="urn:microsoft.com/office/officeart/2005/8/layout/chevron2"/>
    <dgm:cxn modelId="{85CD0245-9ABD-488C-A2D7-31BA7246AB7E}" srcId="{E66D3AD6-5EF1-46A5-BA28-A1FA28F56520}" destId="{E420766F-5B50-48DA-A655-25884AD13C46}" srcOrd="1" destOrd="0" parTransId="{5489DAA1-9A66-4AD2-906A-7669036EC854}" sibTransId="{178718DE-454F-47E0-A9E2-A8D4B548E029}"/>
    <dgm:cxn modelId="{471A974B-126C-4572-B046-98F553D13335}" srcId="{E420766F-5B50-48DA-A655-25884AD13C46}" destId="{02BF70B7-7AFD-4650-9F2E-994D7412B099}" srcOrd="2" destOrd="0" parTransId="{EBFBC434-A26A-4618-A577-2D8C372266BD}" sibTransId="{32E20AC4-ECA2-4CB1-A149-289D61FD99A3}"/>
    <dgm:cxn modelId="{7FF26C70-C552-D24A-A9E6-FAA298A960A1}" type="presOf" srcId="{6759B52C-AAD5-4597-BA87-E1AB4924F456}" destId="{F728A433-F41F-274E-9EA1-FDD5452F7E83}" srcOrd="0" destOrd="0" presId="urn:microsoft.com/office/officeart/2005/8/layout/chevron2"/>
    <dgm:cxn modelId="{94895071-06BB-D94F-8639-D31F57169FF0}" type="presOf" srcId="{50053C4A-246C-354C-8DB6-7519948CE342}" destId="{A85C7130-D16A-C84B-AC4C-77824400C799}" srcOrd="0" destOrd="0" presId="urn:microsoft.com/office/officeart/2005/8/layout/chevron2"/>
    <dgm:cxn modelId="{8194FD51-5628-4820-B071-B15C2D20CD48}" srcId="{5CF5A646-7EED-42E4-84D3-3EB908C6D192}" destId="{6759B52C-AAD5-4597-BA87-E1AB4924F456}" srcOrd="0" destOrd="0" parTransId="{BA28FDE8-039B-4B1B-BAF3-B251BB95DA6F}" sibTransId="{BE05E333-2FA7-4415-8C98-58C3F15543D0}"/>
    <dgm:cxn modelId="{D0B6587A-2EA2-429E-820F-D9496FB11C00}" srcId="{E66D3AD6-5EF1-46A5-BA28-A1FA28F56520}" destId="{5CF5A646-7EED-42E4-84D3-3EB908C6D192}" srcOrd="4" destOrd="0" parTransId="{9562144B-605D-4444-92B7-DC0AE9320352}" sibTransId="{746EF531-6101-4421-9D18-B98820F68B62}"/>
    <dgm:cxn modelId="{D3D68F7C-D5BC-3944-9185-C12BA361AF99}" srcId="{BAC06814-8225-4A7C-B485-7EAF5A052F99}" destId="{3F3279D0-0CCF-1E40-B61A-CDC93214CA8E}" srcOrd="1" destOrd="0" parTransId="{22C9788D-CAF5-F949-AD0D-B0DFA5128EA6}" sibTransId="{A924BD59-A703-2745-898E-C6DC5E64BC4D}"/>
    <dgm:cxn modelId="{7AE73A82-1AD9-A942-8F62-82FD8225CB07}" type="presOf" srcId="{17D83DEA-FC83-4D00-B2A8-A819F4D04B8E}" destId="{AB78DC85-8B00-1B4A-A98F-BEA3D9AF9302}" srcOrd="0" destOrd="0" presId="urn:microsoft.com/office/officeart/2005/8/layout/chevron2"/>
    <dgm:cxn modelId="{1B40D487-6F91-1644-939C-0F630D41BE96}" srcId="{BAC06814-8225-4A7C-B485-7EAF5A052F99}" destId="{50053C4A-246C-354C-8DB6-7519948CE342}" srcOrd="0" destOrd="0" parTransId="{287000ED-CD91-5442-B293-545A6EA901EA}" sibTransId="{98B92DA7-D030-F244-8880-52EA0A8B0643}"/>
    <dgm:cxn modelId="{E1BA7788-39BD-9544-8CC2-4336A7F4B71D}" type="presOf" srcId="{64B16C97-B30B-4019-BDBB-CB9553FC1E6B}" destId="{1FCCFD57-B11D-0A43-AE79-533777154CF8}" srcOrd="0" destOrd="2" presId="urn:microsoft.com/office/officeart/2005/8/layout/chevron2"/>
    <dgm:cxn modelId="{EA8FE28B-D513-4688-8A44-EEA31CB683F0}" srcId="{A856D73B-911A-4EF3-A7BC-E46FA51BE118}" destId="{64B16C97-B30B-4019-BDBB-CB9553FC1E6B}" srcOrd="2" destOrd="0" parTransId="{BADB75EC-0C27-4C31-B10D-A6EFE12B30DA}" sibTransId="{B99CA18F-C2E2-421D-B72A-9035D029554A}"/>
    <dgm:cxn modelId="{6B747492-5F1F-4218-AC92-ACC3BBDE4E52}" srcId="{E420766F-5B50-48DA-A655-25884AD13C46}" destId="{4C6FA0CF-7714-4011-BB47-D6934D83265D}" srcOrd="1" destOrd="0" parTransId="{CE052003-636F-4A40-8A92-7B5844CCA976}" sibTransId="{632CC73B-D4B2-4C02-941F-461015F490BF}"/>
    <dgm:cxn modelId="{FD04049F-4E54-4DCD-8F89-E3BCD94A7E41}" srcId="{17D83DEA-FC83-4D00-B2A8-A819F4D04B8E}" destId="{B8944D08-7688-40BB-AAE2-31A8E7EDAD8C}" srcOrd="1" destOrd="0" parTransId="{A940B15B-B250-4D43-B794-C09172302D29}" sibTransId="{3B3CBBA5-14A1-452D-B4B6-6E8B2E31D052}"/>
    <dgm:cxn modelId="{DC8C8EA6-6D11-4046-84FB-175010159FEC}" srcId="{E66D3AD6-5EF1-46A5-BA28-A1FA28F56520}" destId="{A856D73B-911A-4EF3-A7BC-E46FA51BE118}" srcOrd="0" destOrd="0" parTransId="{E9193D2E-CB20-4B20-A54E-750A4346A98B}" sibTransId="{2B32FBD2-77FE-4549-BDC1-AAE8652837C7}"/>
    <dgm:cxn modelId="{102BD0C2-A55F-374B-B09E-25E5CB31681B}" type="presOf" srcId="{BAC06814-8225-4A7C-B485-7EAF5A052F99}" destId="{654EAFA3-5969-7E41-88D8-F830DFAFE888}" srcOrd="0" destOrd="0" presId="urn:microsoft.com/office/officeart/2005/8/layout/chevron2"/>
    <dgm:cxn modelId="{079A35D9-D3BD-874F-A10A-A87A5C25AB5B}" type="presOf" srcId="{B8944D08-7688-40BB-AAE2-31A8E7EDAD8C}" destId="{7D791620-28BC-9041-B559-69892410DC15}" srcOrd="0" destOrd="1" presId="urn:microsoft.com/office/officeart/2005/8/layout/chevron2"/>
    <dgm:cxn modelId="{58BBB5DD-EB2E-0944-8AEC-E1B486EF1E68}" type="presOf" srcId="{85923DAB-D737-4573-8F45-9BE31C0B6783}" destId="{7D791620-28BC-9041-B559-69892410DC15}" srcOrd="0" destOrd="0" presId="urn:microsoft.com/office/officeart/2005/8/layout/chevron2"/>
    <dgm:cxn modelId="{592E7CE5-8F5C-6840-A539-DA9473C800C4}" type="presOf" srcId="{D6DBC726-184C-4E4A-8BB5-B946B4E528AF}" destId="{4A2A9DD1-A1D7-224D-936F-DCB5B1187CCF}" srcOrd="0" destOrd="0" presId="urn:microsoft.com/office/officeart/2005/8/layout/chevron2"/>
    <dgm:cxn modelId="{52DF42F6-5181-D54A-944A-26C91A4ACC1A}" type="presOf" srcId="{88A76337-E1F0-4DDE-AC99-E9A6939680FD}" destId="{1FCCFD57-B11D-0A43-AE79-533777154CF8}" srcOrd="0" destOrd="0" presId="urn:microsoft.com/office/officeart/2005/8/layout/chevron2"/>
    <dgm:cxn modelId="{0907AAFB-A1A3-44A2-A2F2-9645ADB47457}" srcId="{E420766F-5B50-48DA-A655-25884AD13C46}" destId="{D6DBC726-184C-4E4A-8BB5-B946B4E528AF}" srcOrd="0" destOrd="0" parTransId="{EBB558CB-E909-4ED2-8014-0AADB09530A5}" sibTransId="{E7519EC5-A099-4A2F-AAF0-2D89B4A079CC}"/>
    <dgm:cxn modelId="{7158BAFB-5863-4141-A12E-8419B609B380}" type="presOf" srcId="{5CF5A646-7EED-42E4-84D3-3EB908C6D192}" destId="{6A200BD5-868C-8941-B4E6-A025A0F9A1C8}" srcOrd="0" destOrd="0" presId="urn:microsoft.com/office/officeart/2005/8/layout/chevron2"/>
    <dgm:cxn modelId="{CD5F4FFD-45F4-2B4B-9278-FBF17CED198A}" type="presOf" srcId="{02BF70B7-7AFD-4650-9F2E-994D7412B099}" destId="{4A2A9DD1-A1D7-224D-936F-DCB5B1187CCF}" srcOrd="0" destOrd="2" presId="urn:microsoft.com/office/officeart/2005/8/layout/chevron2"/>
    <dgm:cxn modelId="{C62C78FD-E49C-CE40-B09F-B5F128B6027A}" type="presOf" srcId="{DAC0C728-6DB2-D540-965F-D079EFEABCDC}" destId="{1FCCFD57-B11D-0A43-AE79-533777154CF8}" srcOrd="0" destOrd="1" presId="urn:microsoft.com/office/officeart/2005/8/layout/chevron2"/>
    <dgm:cxn modelId="{1D6212F5-84B9-6F4B-8FEB-D81D9A5C0B66}" type="presParOf" srcId="{E3C26A37-971C-414F-8160-2541843B5518}" destId="{DBCF4663-E4C3-8548-AA53-928CDF9FB284}" srcOrd="0" destOrd="0" presId="urn:microsoft.com/office/officeart/2005/8/layout/chevron2"/>
    <dgm:cxn modelId="{B0F68A05-168F-914C-BE36-3FFE9B38D62E}" type="presParOf" srcId="{DBCF4663-E4C3-8548-AA53-928CDF9FB284}" destId="{609297C4-29F8-A54C-A410-EC35604D13D1}" srcOrd="0" destOrd="0" presId="urn:microsoft.com/office/officeart/2005/8/layout/chevron2"/>
    <dgm:cxn modelId="{CF17D084-7F08-6F4E-8111-096AAD6A70F3}" type="presParOf" srcId="{DBCF4663-E4C3-8548-AA53-928CDF9FB284}" destId="{1FCCFD57-B11D-0A43-AE79-533777154CF8}" srcOrd="1" destOrd="0" presId="urn:microsoft.com/office/officeart/2005/8/layout/chevron2"/>
    <dgm:cxn modelId="{2B84D8A0-066D-7B48-83C2-480C6A6E7193}" type="presParOf" srcId="{E3C26A37-971C-414F-8160-2541843B5518}" destId="{B523E67B-FE45-E345-AED5-6EE399978C67}" srcOrd="1" destOrd="0" presId="urn:microsoft.com/office/officeart/2005/8/layout/chevron2"/>
    <dgm:cxn modelId="{9C755C3D-DF11-1A49-ABC6-C49EAF26A6EF}" type="presParOf" srcId="{E3C26A37-971C-414F-8160-2541843B5518}" destId="{055DE25B-B978-D546-9288-561B741AAF33}" srcOrd="2" destOrd="0" presId="urn:microsoft.com/office/officeart/2005/8/layout/chevron2"/>
    <dgm:cxn modelId="{20ECB4E4-3EDB-5B45-9469-7109922E2300}" type="presParOf" srcId="{055DE25B-B978-D546-9288-561B741AAF33}" destId="{EBD4D3F2-1C8D-EB43-8DEF-6BC4A3EDF873}" srcOrd="0" destOrd="0" presId="urn:microsoft.com/office/officeart/2005/8/layout/chevron2"/>
    <dgm:cxn modelId="{05AE9C98-A291-5F4A-B144-A0F08D1A07F5}" type="presParOf" srcId="{055DE25B-B978-D546-9288-561B741AAF33}" destId="{4A2A9DD1-A1D7-224D-936F-DCB5B1187CCF}" srcOrd="1" destOrd="0" presId="urn:microsoft.com/office/officeart/2005/8/layout/chevron2"/>
    <dgm:cxn modelId="{E4E5C250-DAF7-8B4C-B551-2CDE52D2AC23}" type="presParOf" srcId="{E3C26A37-971C-414F-8160-2541843B5518}" destId="{2333A28B-1348-A94E-BAB8-D7D65AB553AE}" srcOrd="3" destOrd="0" presId="urn:microsoft.com/office/officeart/2005/8/layout/chevron2"/>
    <dgm:cxn modelId="{3E93C710-0363-A04A-91DD-E2CCCECE76DA}" type="presParOf" srcId="{E3C26A37-971C-414F-8160-2541843B5518}" destId="{2C8BA973-08F1-8347-B93A-E07F54D78251}" srcOrd="4" destOrd="0" presId="urn:microsoft.com/office/officeart/2005/8/layout/chevron2"/>
    <dgm:cxn modelId="{B4C92257-0E75-3A4C-885C-15359DFF1651}" type="presParOf" srcId="{2C8BA973-08F1-8347-B93A-E07F54D78251}" destId="{AB78DC85-8B00-1B4A-A98F-BEA3D9AF9302}" srcOrd="0" destOrd="0" presId="urn:microsoft.com/office/officeart/2005/8/layout/chevron2"/>
    <dgm:cxn modelId="{86A31392-0B58-6949-9EE3-EA6C76744EFA}" type="presParOf" srcId="{2C8BA973-08F1-8347-B93A-E07F54D78251}" destId="{7D791620-28BC-9041-B559-69892410DC15}" srcOrd="1" destOrd="0" presId="urn:microsoft.com/office/officeart/2005/8/layout/chevron2"/>
    <dgm:cxn modelId="{82F12CA7-6E92-304A-B36C-8B5AF96F4225}" type="presParOf" srcId="{E3C26A37-971C-414F-8160-2541843B5518}" destId="{9B2DC435-C115-E64F-AD92-46A964A05B3E}" srcOrd="5" destOrd="0" presId="urn:microsoft.com/office/officeart/2005/8/layout/chevron2"/>
    <dgm:cxn modelId="{5DBFB9E6-3AF7-F74A-A8E8-F49B0E8092FC}" type="presParOf" srcId="{E3C26A37-971C-414F-8160-2541843B5518}" destId="{CC2375BA-3770-854B-B15C-C552E0B68D4F}" srcOrd="6" destOrd="0" presId="urn:microsoft.com/office/officeart/2005/8/layout/chevron2"/>
    <dgm:cxn modelId="{E1F1FD25-E3E5-784B-A2DA-A9E48C541E51}" type="presParOf" srcId="{CC2375BA-3770-854B-B15C-C552E0B68D4F}" destId="{654EAFA3-5969-7E41-88D8-F830DFAFE888}" srcOrd="0" destOrd="0" presId="urn:microsoft.com/office/officeart/2005/8/layout/chevron2"/>
    <dgm:cxn modelId="{EA1B4CEE-510D-7D4B-9592-0D216D17436A}" type="presParOf" srcId="{CC2375BA-3770-854B-B15C-C552E0B68D4F}" destId="{A85C7130-D16A-C84B-AC4C-77824400C799}" srcOrd="1" destOrd="0" presId="urn:microsoft.com/office/officeart/2005/8/layout/chevron2"/>
    <dgm:cxn modelId="{38E196A3-0531-CD40-93F6-E8CA183B7589}" type="presParOf" srcId="{E3C26A37-971C-414F-8160-2541843B5518}" destId="{318CC1C7-03FF-5D47-9A2E-7966E460F948}" srcOrd="7" destOrd="0" presId="urn:microsoft.com/office/officeart/2005/8/layout/chevron2"/>
    <dgm:cxn modelId="{51A49A23-8AEC-2F49-B8B0-BEAE9D5D18D0}" type="presParOf" srcId="{E3C26A37-971C-414F-8160-2541843B5518}" destId="{F18B3DA8-7042-2141-B5AE-5F47DE07EF8D}" srcOrd="8" destOrd="0" presId="urn:microsoft.com/office/officeart/2005/8/layout/chevron2"/>
    <dgm:cxn modelId="{437652F8-689C-E64E-BBAA-0603E448A049}" type="presParOf" srcId="{F18B3DA8-7042-2141-B5AE-5F47DE07EF8D}" destId="{6A200BD5-868C-8941-B4E6-A025A0F9A1C8}" srcOrd="0" destOrd="0" presId="urn:microsoft.com/office/officeart/2005/8/layout/chevron2"/>
    <dgm:cxn modelId="{8D3FAB96-7D0D-F844-B6FB-033A31C31973}" type="presParOf" srcId="{F18B3DA8-7042-2141-B5AE-5F47DE07EF8D}" destId="{F728A433-F41F-274E-9EA1-FDD5452F7E8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297C4-29F8-A54C-A410-EC35604D13D1}">
      <dsp:nvSpPr>
        <dsp:cNvPr id="0" name=""/>
        <dsp:cNvSpPr/>
      </dsp:nvSpPr>
      <dsp:spPr>
        <a:xfrm rot="5400000">
          <a:off x="-152103" y="155054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1. Setting up</a:t>
          </a:r>
        </a:p>
      </dsp:txBody>
      <dsp:txXfrm rot="-5400000">
        <a:off x="1" y="357859"/>
        <a:ext cx="709815" cy="304206"/>
      </dsp:txXfrm>
    </dsp:sp>
    <dsp:sp modelId="{1FCCFD57-B11D-0A43-AE79-533777154CF8}">
      <dsp:nvSpPr>
        <dsp:cNvPr id="0" name=""/>
        <dsp:cNvSpPr/>
      </dsp:nvSpPr>
      <dsp:spPr>
        <a:xfrm rot="5400000">
          <a:off x="5006424" y="-4293658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</a:t>
          </a:r>
          <a:r>
            <a:rPr lang="en-US" sz="1600" kern="1200" dirty="0" err="1">
              <a:latin typeface="+mn-lt"/>
            </a:rPr>
            <a:t>Rstudio</a:t>
          </a:r>
          <a:endParaRPr lang="en-US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existing or create a new R script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Set working directory</a:t>
          </a:r>
        </a:p>
      </dsp:txBody>
      <dsp:txXfrm rot="-5400000">
        <a:off x="709816" y="35125"/>
        <a:ext cx="9220157" cy="594764"/>
      </dsp:txXfrm>
    </dsp:sp>
    <dsp:sp modelId="{EBD4D3F2-1C8D-EB43-8DEF-6BC4A3EDF873}">
      <dsp:nvSpPr>
        <dsp:cNvPr id="0" name=""/>
        <dsp:cNvSpPr/>
      </dsp:nvSpPr>
      <dsp:spPr>
        <a:xfrm rot="5400000">
          <a:off x="-152103" y="1051095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2. Import Data</a:t>
          </a:r>
        </a:p>
      </dsp:txBody>
      <dsp:txXfrm rot="-5400000">
        <a:off x="1" y="1253900"/>
        <a:ext cx="709815" cy="304206"/>
      </dsp:txXfrm>
    </dsp:sp>
    <dsp:sp modelId="{4A2A9DD1-A1D7-224D-936F-DCB5B1187CCF}">
      <dsp:nvSpPr>
        <dsp:cNvPr id="0" name=""/>
        <dsp:cNvSpPr/>
      </dsp:nvSpPr>
      <dsp:spPr>
        <a:xfrm rot="5400000">
          <a:off x="5006251" y="-3397443"/>
          <a:ext cx="659460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console for errors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object to see if it looks correct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Examine the formats and names of columns, rename columns </a:t>
          </a:r>
          <a:r>
            <a:rPr lang="en-US" altLang="zh-CN" sz="1600" kern="1200" dirty="0">
              <a:latin typeface="+mn-lt"/>
            </a:rPr>
            <a:t>if</a:t>
          </a:r>
          <a:r>
            <a:rPr lang="zh-CN" altLang="en-US" sz="1600" kern="1200" dirty="0">
              <a:latin typeface="+mn-lt"/>
            </a:rPr>
            <a:t> </a:t>
          </a:r>
          <a:r>
            <a:rPr lang="en-US" altLang="zh-CN" sz="1600" kern="1200" dirty="0">
              <a:latin typeface="+mn-lt"/>
            </a:rPr>
            <a:t>needed</a:t>
          </a:r>
          <a:endParaRPr lang="en-US" sz="1600" kern="1200" dirty="0">
            <a:latin typeface="+mn-lt"/>
          </a:endParaRPr>
        </a:p>
      </dsp:txBody>
      <dsp:txXfrm rot="-5400000">
        <a:off x="709815" y="931185"/>
        <a:ext cx="9220140" cy="595076"/>
      </dsp:txXfrm>
    </dsp:sp>
    <dsp:sp modelId="{AB78DC85-8B00-1B4A-A98F-BEA3D9AF9302}">
      <dsp:nvSpPr>
        <dsp:cNvPr id="0" name=""/>
        <dsp:cNvSpPr/>
      </dsp:nvSpPr>
      <dsp:spPr>
        <a:xfrm rot="5400000">
          <a:off x="-152103" y="1947136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3. Manipulate Data</a:t>
          </a:r>
        </a:p>
      </dsp:txBody>
      <dsp:txXfrm rot="-5400000">
        <a:off x="1" y="2149941"/>
        <a:ext cx="709815" cy="304206"/>
      </dsp:txXfrm>
    </dsp:sp>
    <dsp:sp modelId="{7D791620-28BC-9041-B559-69892410DC15}">
      <dsp:nvSpPr>
        <dsp:cNvPr id="0" name=""/>
        <dsp:cNvSpPr/>
      </dsp:nvSpPr>
      <dsp:spPr>
        <a:xfrm rot="5400000">
          <a:off x="5006424" y="-2501575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Subset or sort data if needed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Summary statistics for the whole data or for subgroups</a:t>
          </a:r>
        </a:p>
      </dsp:txBody>
      <dsp:txXfrm rot="-5400000">
        <a:off x="709816" y="1827208"/>
        <a:ext cx="9220157" cy="594764"/>
      </dsp:txXfrm>
    </dsp:sp>
    <dsp:sp modelId="{654EAFA3-5969-7E41-88D8-F830DFAFE888}">
      <dsp:nvSpPr>
        <dsp:cNvPr id="0" name=""/>
        <dsp:cNvSpPr/>
      </dsp:nvSpPr>
      <dsp:spPr>
        <a:xfrm rot="5400000">
          <a:off x="-152103" y="2843178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4. Plot Data</a:t>
          </a:r>
        </a:p>
      </dsp:txBody>
      <dsp:txXfrm rot="-5400000">
        <a:off x="1" y="3045983"/>
        <a:ext cx="709815" cy="304206"/>
      </dsp:txXfrm>
    </dsp:sp>
    <dsp:sp modelId="{A85C7130-D16A-C84B-AC4C-77824400C799}">
      <dsp:nvSpPr>
        <dsp:cNvPr id="0" name=""/>
        <dsp:cNvSpPr/>
      </dsp:nvSpPr>
      <dsp:spPr>
        <a:xfrm rot="5400000">
          <a:off x="5006424" y="-1605534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Histogram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Plot</a:t>
          </a:r>
        </a:p>
      </dsp:txBody>
      <dsp:txXfrm rot="-5400000">
        <a:off x="709816" y="2723249"/>
        <a:ext cx="9220157" cy="594764"/>
      </dsp:txXfrm>
    </dsp:sp>
    <dsp:sp modelId="{6A200BD5-868C-8941-B4E6-A025A0F9A1C8}">
      <dsp:nvSpPr>
        <dsp:cNvPr id="0" name=""/>
        <dsp:cNvSpPr/>
      </dsp:nvSpPr>
      <dsp:spPr>
        <a:xfrm rot="5400000">
          <a:off x="-152103" y="3739219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5. Data Analysis</a:t>
          </a:r>
        </a:p>
      </dsp:txBody>
      <dsp:txXfrm rot="-5400000">
        <a:off x="1" y="3942024"/>
        <a:ext cx="709815" cy="304206"/>
      </dsp:txXfrm>
    </dsp:sp>
    <dsp:sp modelId="{F728A433-F41F-274E-9EA1-FDD5452F7E83}">
      <dsp:nvSpPr>
        <dsp:cNvPr id="0" name=""/>
        <dsp:cNvSpPr/>
      </dsp:nvSpPr>
      <dsp:spPr>
        <a:xfrm rot="5400000">
          <a:off x="5006424" y="-709492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Run statistical tests</a:t>
          </a:r>
        </a:p>
      </dsp:txBody>
      <dsp:txXfrm rot="-5400000">
        <a:off x="709816" y="3619291"/>
        <a:ext cx="9220157" cy="5947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297C4-29F8-A54C-A410-EC35604D13D1}">
      <dsp:nvSpPr>
        <dsp:cNvPr id="0" name=""/>
        <dsp:cNvSpPr/>
      </dsp:nvSpPr>
      <dsp:spPr>
        <a:xfrm rot="5400000">
          <a:off x="-152103" y="155054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1. Setting up</a:t>
          </a:r>
        </a:p>
      </dsp:txBody>
      <dsp:txXfrm rot="-5400000">
        <a:off x="1" y="357859"/>
        <a:ext cx="709815" cy="304206"/>
      </dsp:txXfrm>
    </dsp:sp>
    <dsp:sp modelId="{1FCCFD57-B11D-0A43-AE79-533777154CF8}">
      <dsp:nvSpPr>
        <dsp:cNvPr id="0" name=""/>
        <dsp:cNvSpPr/>
      </dsp:nvSpPr>
      <dsp:spPr>
        <a:xfrm rot="5400000">
          <a:off x="5006424" y="-4293658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</a:t>
          </a:r>
          <a:r>
            <a:rPr lang="en-US" sz="1600" kern="1200" dirty="0" err="1">
              <a:latin typeface="+mn-lt"/>
            </a:rPr>
            <a:t>Rstudio</a:t>
          </a:r>
          <a:endParaRPr lang="en-US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Open existing or create a new R script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Set working directory</a:t>
          </a:r>
        </a:p>
      </dsp:txBody>
      <dsp:txXfrm rot="-5400000">
        <a:off x="709816" y="35125"/>
        <a:ext cx="9220157" cy="594764"/>
      </dsp:txXfrm>
    </dsp:sp>
    <dsp:sp modelId="{EBD4D3F2-1C8D-EB43-8DEF-6BC4A3EDF873}">
      <dsp:nvSpPr>
        <dsp:cNvPr id="0" name=""/>
        <dsp:cNvSpPr/>
      </dsp:nvSpPr>
      <dsp:spPr>
        <a:xfrm rot="5400000">
          <a:off x="-152103" y="1051095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2. Import Data</a:t>
          </a:r>
        </a:p>
      </dsp:txBody>
      <dsp:txXfrm rot="-5400000">
        <a:off x="1" y="1253900"/>
        <a:ext cx="709815" cy="304206"/>
      </dsp:txXfrm>
    </dsp:sp>
    <dsp:sp modelId="{4A2A9DD1-A1D7-224D-936F-DCB5B1187CCF}">
      <dsp:nvSpPr>
        <dsp:cNvPr id="0" name=""/>
        <dsp:cNvSpPr/>
      </dsp:nvSpPr>
      <dsp:spPr>
        <a:xfrm rot="5400000">
          <a:off x="5006251" y="-3397443"/>
          <a:ext cx="659460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console for errors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Check object to see if it looks correct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Examine the formats and names of columns, rename columns </a:t>
          </a:r>
          <a:r>
            <a:rPr lang="en-US" altLang="zh-CN" sz="1600" kern="1200" dirty="0">
              <a:latin typeface="+mn-lt"/>
            </a:rPr>
            <a:t>if</a:t>
          </a:r>
          <a:r>
            <a:rPr lang="zh-CN" altLang="en-US" sz="1600" kern="1200" dirty="0">
              <a:latin typeface="+mn-lt"/>
            </a:rPr>
            <a:t> </a:t>
          </a:r>
          <a:r>
            <a:rPr lang="en-US" altLang="zh-CN" sz="1600" kern="1200" dirty="0">
              <a:latin typeface="+mn-lt"/>
            </a:rPr>
            <a:t>needed</a:t>
          </a:r>
          <a:endParaRPr lang="en-US" sz="1600" kern="1200" dirty="0">
            <a:latin typeface="+mn-lt"/>
          </a:endParaRPr>
        </a:p>
      </dsp:txBody>
      <dsp:txXfrm rot="-5400000">
        <a:off x="709815" y="931185"/>
        <a:ext cx="9220140" cy="595076"/>
      </dsp:txXfrm>
    </dsp:sp>
    <dsp:sp modelId="{AB78DC85-8B00-1B4A-A98F-BEA3D9AF9302}">
      <dsp:nvSpPr>
        <dsp:cNvPr id="0" name=""/>
        <dsp:cNvSpPr/>
      </dsp:nvSpPr>
      <dsp:spPr>
        <a:xfrm rot="5400000">
          <a:off x="-152103" y="1947136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3. Manipulate Data</a:t>
          </a:r>
        </a:p>
      </dsp:txBody>
      <dsp:txXfrm rot="-5400000">
        <a:off x="1" y="2149941"/>
        <a:ext cx="709815" cy="304206"/>
      </dsp:txXfrm>
    </dsp:sp>
    <dsp:sp modelId="{7D791620-28BC-9041-B559-69892410DC15}">
      <dsp:nvSpPr>
        <dsp:cNvPr id="0" name=""/>
        <dsp:cNvSpPr/>
      </dsp:nvSpPr>
      <dsp:spPr>
        <a:xfrm rot="5400000">
          <a:off x="5006424" y="-2501575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Subset or sort data if needed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Summary statistics for the whole data or for subgroups</a:t>
          </a:r>
        </a:p>
      </dsp:txBody>
      <dsp:txXfrm rot="-5400000">
        <a:off x="709816" y="1827208"/>
        <a:ext cx="9220157" cy="594764"/>
      </dsp:txXfrm>
    </dsp:sp>
    <dsp:sp modelId="{654EAFA3-5969-7E41-88D8-F830DFAFE888}">
      <dsp:nvSpPr>
        <dsp:cNvPr id="0" name=""/>
        <dsp:cNvSpPr/>
      </dsp:nvSpPr>
      <dsp:spPr>
        <a:xfrm rot="5400000">
          <a:off x="-152103" y="2843178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4. Plot Data</a:t>
          </a:r>
        </a:p>
      </dsp:txBody>
      <dsp:txXfrm rot="-5400000">
        <a:off x="1" y="3045983"/>
        <a:ext cx="709815" cy="304206"/>
      </dsp:txXfrm>
    </dsp:sp>
    <dsp:sp modelId="{A85C7130-D16A-C84B-AC4C-77824400C799}">
      <dsp:nvSpPr>
        <dsp:cNvPr id="0" name=""/>
        <dsp:cNvSpPr/>
      </dsp:nvSpPr>
      <dsp:spPr>
        <a:xfrm rot="5400000">
          <a:off x="5006424" y="-1605534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Histogram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Plot</a:t>
          </a:r>
        </a:p>
      </dsp:txBody>
      <dsp:txXfrm rot="-5400000">
        <a:off x="709816" y="2723249"/>
        <a:ext cx="9220157" cy="594764"/>
      </dsp:txXfrm>
    </dsp:sp>
    <dsp:sp modelId="{6A200BD5-868C-8941-B4E6-A025A0F9A1C8}">
      <dsp:nvSpPr>
        <dsp:cNvPr id="0" name=""/>
        <dsp:cNvSpPr/>
      </dsp:nvSpPr>
      <dsp:spPr>
        <a:xfrm rot="5400000">
          <a:off x="-152103" y="3739219"/>
          <a:ext cx="1014021" cy="7098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+mn-lt"/>
            </a:rPr>
            <a:t>5. Data Analysis</a:t>
          </a:r>
        </a:p>
      </dsp:txBody>
      <dsp:txXfrm rot="-5400000">
        <a:off x="1" y="3942024"/>
        <a:ext cx="709815" cy="304206"/>
      </dsp:txXfrm>
    </dsp:sp>
    <dsp:sp modelId="{F728A433-F41F-274E-9EA1-FDD5452F7E83}">
      <dsp:nvSpPr>
        <dsp:cNvPr id="0" name=""/>
        <dsp:cNvSpPr/>
      </dsp:nvSpPr>
      <dsp:spPr>
        <a:xfrm rot="5400000">
          <a:off x="5006424" y="-709492"/>
          <a:ext cx="659114" cy="9252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n-lt"/>
            </a:rPr>
            <a:t>Run statistical tests</a:t>
          </a:r>
        </a:p>
      </dsp:txBody>
      <dsp:txXfrm rot="-5400000">
        <a:off x="709816" y="3619291"/>
        <a:ext cx="9220157" cy="594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15T22:50:41.2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1181 121,'-5'-1,"0"1,1-1,-1-1,0 1,0-1,1 1,-1-1,1 0,-3-2,-22-9,-16 2,-1 2,-44-3,36 5,1-2,-4-3,-4 1,0 2,0 2,-1 4,1 1,-15 5,35-3,23 1,1 0,0 1,0 1,1 0,-1 2,1 0,-1 0,1 2,1 0,0 0,0 2,0 0,-6 5,14-6,-1 0,2 0,-1 1,1 0,1 0,0 0,0 0,0 1,-28 81,29-75,0-1,1 1,1 0,1 0,0 0,1 0,1 0,1 4,-1-12,0 1,1-1,0 1,1-1,0 0,0 0,1 0,0 0,0-1,1 0,0 0,0 0,1 0,0-1,6 6,0-1,1-1,0 0,1-1,0 0,1-1,-1 0,1-2,1 1,0-2,-1 0,2-1,-1 0,4-1,18 4,1 1,1 2,-8-1,1-2,0-1,9-1,-19-3,11 2,0-2,0-2,0 0,0-3,24-4,-51 4,1 0,-1 0,0-1,0 0,0-1,-1 1,1-1,-1-1,0 1,-1-1,1 0,-1 0,0 0,0-2,31-32,-8 11,0-2,-2-1,-2 0,-1-2,-1-1,10-26,-28 54,-1-1,0 1,-1 0,0 0,0-1,-1 0,0 1,0-1,0 0,-1 1,-1-1,1 0,-1 1,-1-1,1 1,-1-1,-1 1,1 0,-1-1,-1 1,1 1,-1-1,0 0,-3-2,-1-2,-1 1,0 1,-1-1,0 1,0 1,-1 0,0 0,-1 1,1 1,-1 0,-1 0,1 1,-12-3,-9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7T12:12:39.6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0 125,'40'0,"0"-2,0-3,16-5,-22 2,1 4,26 0,-30 4,0-2,0-2,17-7,-15 3,0 3,0 1,5 2,2 0,35-9,-33 5,-1 2,1 2,11 4,2-1,24-5,38-22,-94 23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3F01E-7DE0-4761-B8C7-6C2068057698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34CC8-CABA-4C79-9AE6-5F0BBECA9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9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purposes we will not really need to ever worry about the complex class because it is typically used in higher mathematics and other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7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explain str probably. Data -&gt; within data column event type-&gt; row number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8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Arabic or other </a:t>
            </a:r>
            <a:r>
              <a:rPr lang="en-US" dirty="0" err="1"/>
              <a:t>langu</a:t>
            </a:r>
            <a:endParaRPr lang="en-US" dirty="0"/>
          </a:p>
          <a:p>
            <a:r>
              <a:rPr lang="en-US" dirty="0" err="1"/>
              <a:t>Darii</a:t>
            </a:r>
            <a:r>
              <a:rPr lang="en-US" dirty="0"/>
              <a:t> </a:t>
            </a:r>
          </a:p>
          <a:p>
            <a:r>
              <a:rPr lang="en-US" dirty="0" err="1"/>
              <a:t>russian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1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-have examples where there are comments </a:t>
            </a:r>
            <a:r>
              <a:rPr lang="en-US" dirty="0" err="1"/>
              <a:t>prompoting</a:t>
            </a:r>
            <a:r>
              <a:rPr lang="en-US" dirty="0"/>
              <a:t> a fill in the blank like </a:t>
            </a:r>
            <a:r>
              <a:rPr lang="en-US" dirty="0" err="1"/>
              <a:t>datacamp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11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-There is an x and there is a y. We have to use theory, evidence, and logic to form proper</a:t>
            </a:r>
          </a:p>
          <a:p>
            <a:r>
              <a:rPr lang="en-US" dirty="0"/>
              <a:t> understanding of the data. Even if we are not analyzing it we should always keep in mind what the data means</a:t>
            </a:r>
          </a:p>
          <a:p>
            <a:r>
              <a:rPr lang="en-US" dirty="0"/>
              <a:t>in the greater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0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R now on your computer</a:t>
            </a:r>
          </a:p>
          <a:p>
            <a:r>
              <a:rPr lang="en-US" dirty="0"/>
              <a:t>Explain elements</a:t>
            </a:r>
          </a:p>
          <a:p>
            <a:r>
              <a:rPr lang="en-US" dirty="0"/>
              <a:t>Scripts versus command line</a:t>
            </a:r>
          </a:p>
          <a:p>
            <a:r>
              <a:rPr lang="en-US" dirty="0"/>
              <a:t>Windows: </a:t>
            </a:r>
            <a:r>
              <a:rPr lang="en-US" dirty="0" err="1"/>
              <a:t>Crtl</a:t>
            </a:r>
            <a:r>
              <a:rPr lang="en-US" dirty="0"/>
              <a:t> + R to run a highlighted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1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24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89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78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will I get if I ask R to perform this multiplication problem? Show them that if I assigned the multiplication above it will equal Multiplication = 35*40/4.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73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ways to so tomato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9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Commands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34CC8-CABA-4C79-9AE6-5F0BBECA92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2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15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8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23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27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51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0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77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05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4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0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4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vidpofo/TeGo/tree/master/R%20train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the workshop starts please: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332" y="1937174"/>
            <a:ext cx="10038805" cy="4023360"/>
          </a:xfrm>
        </p:spPr>
        <p:txBody>
          <a:bodyPr/>
          <a:lstStyle/>
          <a:p>
            <a:r>
              <a:rPr lang="en-US" dirty="0"/>
              <a:t>1. Download R : </a:t>
            </a:r>
          </a:p>
          <a:p>
            <a:r>
              <a:rPr lang="en-US" dirty="0"/>
              <a:t>	</a:t>
            </a:r>
            <a:r>
              <a:rPr lang="en-US" sz="2000" dirty="0">
                <a:hlinkClick r:id="rId2"/>
              </a:rPr>
              <a:t>https://www.r-project.org/</a:t>
            </a:r>
            <a:endParaRPr lang="en-US" sz="2000" dirty="0"/>
          </a:p>
          <a:p>
            <a:endParaRPr lang="en-US" sz="2000" dirty="0"/>
          </a:p>
          <a:p>
            <a:r>
              <a:rPr lang="en-US" dirty="0"/>
              <a:t>2. Download </a:t>
            </a:r>
            <a:r>
              <a:rPr lang="en-US" dirty="0" err="1"/>
              <a:t>Rstudio</a:t>
            </a:r>
            <a:r>
              <a:rPr lang="en-US" dirty="0"/>
              <a:t> Desktop (Open Source License):   </a:t>
            </a:r>
            <a:endParaRPr lang="en-US" dirty="0">
              <a:hlinkClick r:id="rId3"/>
            </a:endParaRPr>
          </a:p>
          <a:p>
            <a:pPr marL="0" lvl="5" indent="-9144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https://www.rstudio.com/products/rstudio/download/</a:t>
            </a:r>
            <a:endParaRPr lang="en-US" sz="2000" dirty="0"/>
          </a:p>
          <a:p>
            <a:pPr marL="0" lvl="5" indent="-9144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dirty="0"/>
          </a:p>
          <a:p>
            <a:pPr marL="0">
              <a:buNone/>
            </a:pPr>
            <a:r>
              <a:rPr lang="en-US" b="1" dirty="0"/>
              <a:t>3. Download the workshop materials:</a:t>
            </a:r>
          </a:p>
          <a:p>
            <a:pPr marL="0">
              <a:buNone/>
            </a:pPr>
            <a:r>
              <a:rPr lang="en-US" b="1" dirty="0"/>
              <a:t>	</a:t>
            </a:r>
            <a:r>
              <a:rPr lang="en-US" b="1" dirty="0">
                <a:hlinkClick r:id="rId4"/>
              </a:rPr>
              <a:t>https://github.com/davidpofo/TeGo/tree/master/R%20training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Editor Elements (of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>
                <a:solidFill>
                  <a:srgbClr val="C00000"/>
                </a:solidFill>
              </a:rPr>
              <a:t>10</a:t>
            </a:fld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12" y="1737360"/>
            <a:ext cx="6392598" cy="4576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6764" y="2250725"/>
            <a:ext cx="230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Source editor: </a:t>
            </a:r>
            <a:r>
              <a:rPr lang="en-US" dirty="0">
                <a:solidFill>
                  <a:srgbClr val="0070C0"/>
                </a:solidFill>
              </a:rPr>
              <a:t>Text editor for scripts.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3999" y="5122707"/>
            <a:ext cx="2405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Console</a:t>
            </a:r>
            <a:r>
              <a:rPr lang="en-US" dirty="0">
                <a:solidFill>
                  <a:srgbClr val="0070C0"/>
                </a:solidFill>
              </a:rPr>
              <a:t>: Execute code and examine the log.</a:t>
            </a:r>
          </a:p>
          <a:p>
            <a:r>
              <a:rPr lang="en-US" dirty="0">
                <a:solidFill>
                  <a:srgbClr val="0070C0"/>
                </a:solidFill>
              </a:rPr>
              <a:t>-- Can also type commands here too!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23681" y="4823454"/>
            <a:ext cx="239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Library</a:t>
            </a:r>
            <a:r>
              <a:rPr lang="en-US" dirty="0">
                <a:solidFill>
                  <a:srgbClr val="0070C0"/>
                </a:solidFill>
              </a:rPr>
              <a:t>: File manager, plots, help files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3681" y="2250725"/>
            <a:ext cx="2196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Objects: </a:t>
            </a:r>
            <a:r>
              <a:rPr lang="en-US" dirty="0">
                <a:solidFill>
                  <a:srgbClr val="0070C0"/>
                </a:solidFill>
              </a:rPr>
              <a:t>names, properties, and variables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9542" y="2897056"/>
            <a:ext cx="1024433" cy="1922229"/>
            <a:chOff x="524256" y="2731008"/>
            <a:chExt cx="1024433" cy="1922229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914401" y="2731008"/>
              <a:ext cx="19149" cy="19222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256" y="3436999"/>
              <a:ext cx="1024433" cy="4363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Oval 3"/>
          <p:cNvSpPr/>
          <p:nvPr/>
        </p:nvSpPr>
        <p:spPr>
          <a:xfrm>
            <a:off x="5370785" y="2077345"/>
            <a:ext cx="367863" cy="34676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982" y="611187"/>
            <a:ext cx="1371600" cy="561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81FFEF-36DB-4CC8-B255-DFD13E670C7C}"/>
                  </a:ext>
                </a:extLst>
              </p14:cNvPr>
              <p14:cNvContentPartPr/>
              <p14:nvPr/>
            </p14:nvContentPartPr>
            <p14:xfrm>
              <a:off x="2927564" y="4010782"/>
              <a:ext cx="425236" cy="2465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81FFEF-36DB-4CC8-B255-DFD13E670C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8922" y="4001783"/>
                <a:ext cx="442879" cy="264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085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=?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=?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?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957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=350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=?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?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70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=350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=2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?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047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400" b="1" dirty="0"/>
              <a:t>Assign values to a variable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 3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= 1:3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x &lt;- c(1, 3, 7)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y &lt;- c(“a”, “b”, “c”)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z &lt;- c(x, y) </a:t>
            </a:r>
            <a:endParaRPr lang="en-US" sz="18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Use R as a calculator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35*40/4 =350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sqrt(4) =2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9**2 = 81</a:t>
            </a:r>
          </a:p>
          <a:p>
            <a:pPr lvl="4">
              <a:buFont typeface="Courier New" panose="02070309020205020404" pitchFamily="49" charset="0"/>
              <a:buChar char="o"/>
            </a:pPr>
            <a:endParaRPr lang="en-US" sz="1800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  <a:p>
            <a:pPr lvl="4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931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R is case sensitive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Comment in your codes: #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Get help: 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sz="1800" dirty="0"/>
              <a:t>?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sz="1800" dirty="0"/>
              <a:t>??</a:t>
            </a:r>
          </a:p>
          <a:p>
            <a:pPr marL="932688" lvl="2" indent="-457200">
              <a:buFont typeface="+mj-lt"/>
              <a:buAutoNum type="arabicPeriod"/>
            </a:pPr>
            <a:r>
              <a:rPr lang="en-US" altLang="zh-CN" sz="1800" dirty="0"/>
              <a:t>help()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2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106992"/>
            <a:ext cx="493776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Install a package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Library a package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Import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611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6F5257-42AA-48F2-AEB0-A63ACE40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Installing a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10FC2-83D6-41E4-A2F3-DA7746E19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314" b="20851"/>
          <a:stretch/>
        </p:blipFill>
        <p:spPr>
          <a:xfrm>
            <a:off x="788380" y="2901535"/>
            <a:ext cx="3295940" cy="27474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4A0B4-2601-4146-A61A-F9F83D939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2053" y="2023915"/>
            <a:ext cx="6515947" cy="402336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400" b="1" dirty="0"/>
              <a:t>Method 2 (Recommended)</a:t>
            </a:r>
          </a:p>
          <a:p>
            <a:endParaRPr lang="en-US" sz="2400" dirty="0"/>
          </a:p>
          <a:p>
            <a:r>
              <a:rPr lang="en-US" sz="2400" dirty="0"/>
              <a:t>install.packages(“</a:t>
            </a:r>
            <a:r>
              <a:rPr lang="en-US" sz="2400" dirty="0" err="1"/>
              <a:t>packagename</a:t>
            </a:r>
            <a:r>
              <a:rPr lang="en-US" sz="2400" dirty="0"/>
              <a:t>”)</a:t>
            </a:r>
          </a:p>
          <a:p>
            <a:endParaRPr lang="en-US" sz="2400" dirty="0"/>
          </a:p>
          <a:p>
            <a:r>
              <a:rPr lang="en-US" sz="2400" dirty="0"/>
              <a:t>Example:</a:t>
            </a:r>
          </a:p>
          <a:p>
            <a:r>
              <a:rPr lang="en-US" sz="2400" dirty="0"/>
              <a:t>Type and run in the console</a:t>
            </a:r>
          </a:p>
          <a:p>
            <a:r>
              <a:rPr lang="en-US" sz="2400" dirty="0"/>
              <a:t>install.packages("hunspell")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1471A51-A881-4A28-B62D-564A4FD5A23F}"/>
              </a:ext>
            </a:extLst>
          </p:cNvPr>
          <p:cNvSpPr txBox="1">
            <a:spLocks/>
          </p:cNvSpPr>
          <p:nvPr/>
        </p:nvSpPr>
        <p:spPr>
          <a:xfrm>
            <a:off x="686780" y="1583960"/>
            <a:ext cx="4433860" cy="15961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2400" b="1" dirty="0"/>
              <a:t>Method 1 search for the package name in the library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8AE748-8401-4A2F-95A0-8D6A82ED9E61}"/>
                  </a:ext>
                </a:extLst>
              </p14:cNvPr>
              <p14:cNvContentPartPr/>
              <p14:nvPr/>
            </p14:nvContentPartPr>
            <p14:xfrm>
              <a:off x="3282695" y="3160121"/>
              <a:ext cx="414847" cy="4571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8AE748-8401-4A2F-95A0-8D6A82ED9E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8678" y="3050395"/>
                <a:ext cx="522520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352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2FC1-7322-4334-895B-4EB965E9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05" y="197824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Librarying a package</a:t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D1871-3726-40AC-B3B5-16A231A41A44}"/>
              </a:ext>
            </a:extLst>
          </p:cNvPr>
          <p:cNvSpPr/>
          <p:nvPr/>
        </p:nvSpPr>
        <p:spPr>
          <a:xfrm>
            <a:off x="3718319" y="3244334"/>
            <a:ext cx="3898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library(</a:t>
            </a:r>
            <a:r>
              <a:rPr lang="en-US" sz="3200" dirty="0" err="1"/>
              <a:t>packagename</a:t>
            </a:r>
            <a:r>
              <a:rPr lang="en-US" sz="32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848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dataset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924413" y="1897334"/>
            <a:ext cx="3448842" cy="2269224"/>
          </a:xfrm>
        </p:spPr>
        <p:txBody>
          <a:bodyPr/>
          <a:lstStyle/>
          <a:p>
            <a:r>
              <a:rPr lang="en-US" b="1" dirty="0"/>
              <a:t>Method 1: </a:t>
            </a:r>
          </a:p>
          <a:p>
            <a:r>
              <a:rPr lang="en-US" b="1" dirty="0"/>
              <a:t>Setting working directory: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setwd</a:t>
            </a:r>
            <a:r>
              <a:rPr lang="en-US" dirty="0"/>
              <a:t>(“folder path”)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read.csv</a:t>
            </a:r>
            <a:r>
              <a:rPr lang="en-US" dirty="0"/>
              <a:t>(“relative file path”)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652293" y="1897334"/>
            <a:ext cx="3539707" cy="1777041"/>
          </a:xfrm>
        </p:spPr>
        <p:txBody>
          <a:bodyPr/>
          <a:lstStyle/>
          <a:p>
            <a:r>
              <a:rPr lang="en-US" b="1" dirty="0"/>
              <a:t>Method 3:</a:t>
            </a:r>
          </a:p>
          <a:p>
            <a:r>
              <a:rPr lang="en-US" b="1" dirty="0"/>
              <a:t>Directly inputting the full path: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read.csv</a:t>
            </a:r>
            <a:r>
              <a:rPr lang="en-US" dirty="0"/>
              <a:t>(“full path”)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4412" y="3909013"/>
            <a:ext cx="4360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uses </a:t>
            </a:r>
            <a:r>
              <a:rPr lang="en-US" dirty="0">
                <a:solidFill>
                  <a:srgbClr val="C00000"/>
                </a:solidFill>
              </a:rPr>
              <a:t>Forward Slash “/” </a:t>
            </a:r>
            <a:r>
              <a:rPr lang="en-US" dirty="0"/>
              <a:t>in the directory path: C:/Users/R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Mac users, you can just copy and paste the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Windows users, you need to change all the back slash to forward slash 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F6E11D6-967B-435A-9E05-4316A9917EE5}"/>
              </a:ext>
            </a:extLst>
          </p:cNvPr>
          <p:cNvSpPr txBox="1">
            <a:spLocks/>
          </p:cNvSpPr>
          <p:nvPr/>
        </p:nvSpPr>
        <p:spPr>
          <a:xfrm>
            <a:off x="5203451" y="1876221"/>
            <a:ext cx="436061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Method 2:</a:t>
            </a:r>
          </a:p>
          <a:p>
            <a:r>
              <a:rPr lang="en-US" b="1" dirty="0"/>
              <a:t>Point and Click: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In the Environment tab in </a:t>
            </a:r>
          </a:p>
          <a:p>
            <a:pPr marL="0" indent="0">
              <a:buNone/>
            </a:pPr>
            <a:r>
              <a:rPr lang="en-US" dirty="0"/>
              <a:t>the Top right click “Import Dataset”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From the drop-down menu click on the file extension type (i.e. CSV, Excel,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In the File/</a:t>
            </a:r>
            <a:r>
              <a:rPr lang="en-US" dirty="0" err="1"/>
              <a:t>Url</a:t>
            </a:r>
            <a:r>
              <a:rPr lang="en-US" dirty="0"/>
              <a:t> window click “Browse” and find the file on your computer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Click “Import”</a:t>
            </a:r>
          </a:p>
        </p:txBody>
      </p:sp>
    </p:spTree>
    <p:extLst>
      <p:ext uri="{BB962C8B-B14F-4D97-AF65-F5344CB8AC3E}">
        <p14:creationId xmlns:p14="http://schemas.microsoft.com/office/powerpoint/2010/main" val="281423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255" y="1259380"/>
            <a:ext cx="10058400" cy="2370228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Introduction to </a:t>
            </a:r>
            <a:r>
              <a:rPr lang="en-US" dirty="0"/>
              <a:t>Data Wrangling with R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cap="none" dirty="0"/>
              <a:t>David Ampofo</a:t>
            </a:r>
          </a:p>
          <a:p>
            <a:pPr algn="ctr"/>
            <a:r>
              <a:rPr lang="en-US" sz="2800" cap="none" dirty="0"/>
              <a:t>Carolyn Maurer</a:t>
            </a:r>
          </a:p>
        </p:txBody>
      </p:sp>
    </p:spTree>
    <p:extLst>
      <p:ext uri="{BB962C8B-B14F-4D97-AF65-F5344CB8AC3E}">
        <p14:creationId xmlns:p14="http://schemas.microsoft.com/office/powerpoint/2010/main" val="256436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0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82393" y="1873707"/>
            <a:ext cx="6314645" cy="49551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length(</a:t>
            </a:r>
            <a:r>
              <a:rPr lang="en-US" dirty="0" err="1"/>
              <a:t>dataframe$ColumnofData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Finds or sets the length of a vector or factor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table(x) Creates a table</a:t>
            </a:r>
          </a:p>
          <a:p>
            <a:pPr marL="0" indent="0">
              <a:buNone/>
            </a:pPr>
            <a:r>
              <a:rPr lang="en-US" dirty="0"/>
              <a:t>Builds a contingency table of the counts at each level of  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max(x, na.rm = TRUE)</a:t>
            </a:r>
          </a:p>
          <a:p>
            <a:pPr marL="0" indent="0">
              <a:buNone/>
            </a:pPr>
            <a:r>
              <a:rPr lang="en-US" dirty="0"/>
              <a:t>Finds the maximum value of 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min(x, na.rm = TRUE) </a:t>
            </a:r>
          </a:p>
          <a:p>
            <a:pPr marL="0" indent="0">
              <a:buNone/>
            </a:pPr>
            <a:r>
              <a:rPr lang="en-US" dirty="0"/>
              <a:t>Finds the minimum value of 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CB343-11C3-41E6-8ACE-6D62C99B6C99}"/>
              </a:ext>
            </a:extLst>
          </p:cNvPr>
          <p:cNvSpPr/>
          <p:nvPr/>
        </p:nvSpPr>
        <p:spPr>
          <a:xfrm>
            <a:off x="6641309" y="1902885"/>
            <a:ext cx="6096000" cy="48792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mean(x, na.rm = TRUE)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mean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median(x,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median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sum(x,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sum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var(x,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variance of x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sd</a:t>
            </a: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(x, na.rm = T)</a:t>
            </a:r>
          </a:p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Finds the standard deviation of x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106992"/>
            <a:ext cx="4937760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Examine a data frame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Subset a data frame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Produce a summary report</a:t>
            </a:r>
          </a:p>
        </p:txBody>
      </p:sp>
    </p:spTree>
    <p:extLst>
      <p:ext uri="{BB962C8B-B14F-4D97-AF65-F5344CB8AC3E}">
        <p14:creationId xmlns:p14="http://schemas.microsoft.com/office/powerpoint/2010/main" val="1643430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dataset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/>
              <a:t>View() </a:t>
            </a:r>
            <a:r>
              <a:rPr lang="en-US" dirty="0"/>
              <a:t>To view data (or just click it in the environment)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dim() </a:t>
            </a:r>
            <a:r>
              <a:rPr lang="en-US" dirty="0"/>
              <a:t>Get dimensions - how many observations of how many variables(or just look at the data in the environment)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head() </a:t>
            </a:r>
            <a:r>
              <a:rPr lang="en-US" dirty="0"/>
              <a:t>The top few rows of a variable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 err="1"/>
              <a:t>nrow</a:t>
            </a:r>
            <a:r>
              <a:rPr lang="en-US" b="1" dirty="0"/>
              <a:t>() </a:t>
            </a:r>
            <a:r>
              <a:rPr lang="en-US" dirty="0"/>
              <a:t>Number of rows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 err="1"/>
              <a:t>ncol</a:t>
            </a:r>
            <a:r>
              <a:rPr lang="en-US" b="1" dirty="0"/>
              <a:t>() </a:t>
            </a:r>
            <a:r>
              <a:rPr lang="en-US" dirty="0"/>
              <a:t>Number of columns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 err="1"/>
              <a:t>colnames</a:t>
            </a:r>
            <a:r>
              <a:rPr lang="en-US" b="1" dirty="0"/>
              <a:t>()   </a:t>
            </a:r>
            <a:r>
              <a:rPr lang="en-US" dirty="0"/>
              <a:t>The name of the column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b="1" dirty="0" err="1"/>
              <a:t>rownames</a:t>
            </a:r>
            <a:r>
              <a:rPr lang="en-US" b="1" dirty="0"/>
              <a:t>() </a:t>
            </a:r>
            <a:r>
              <a:rPr lang="en-US" dirty="0"/>
              <a:t>The name of the row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str() </a:t>
            </a:r>
            <a:r>
              <a:rPr lang="en-US" dirty="0"/>
              <a:t>Compactly displays the structure of an arbitrary R object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unique()  </a:t>
            </a:r>
            <a:r>
              <a:rPr lang="en-US" dirty="0"/>
              <a:t>The unique observations in a column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 codebook() </a:t>
            </a:r>
            <a:r>
              <a:rPr lang="en-US" dirty="0"/>
              <a:t>Generate a codebook of a data 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err="1"/>
              <a:t>Complete.cases</a:t>
            </a:r>
            <a:r>
              <a:rPr lang="en-US" b="1" dirty="0"/>
              <a:t>() </a:t>
            </a:r>
            <a:r>
              <a:rPr lang="en-US" dirty="0"/>
              <a:t>Of all the observations which are complete? (i.e. have no </a:t>
            </a:r>
            <a:r>
              <a:rPr lang="en-US" dirty="0" err="1"/>
              <a:t>misisng</a:t>
            </a:r>
            <a:r>
              <a:rPr lang="en-US" dirty="0"/>
              <a:t> values)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638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data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45941" y="1881587"/>
            <a:ext cx="3921936" cy="4023360"/>
          </a:xfr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t"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1. Subset by row and/or column index</a:t>
            </a:r>
          </a:p>
          <a:p>
            <a:r>
              <a:rPr lang="en-US" b="1" dirty="0">
                <a:solidFill>
                  <a:schemeClr val="tx1"/>
                </a:solidFill>
              </a:rPr>
              <a:t>DATA [ROW, COLUMN]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data[1, 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data[, 2]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data[1,3]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357589" y="1881587"/>
            <a:ext cx="3134710" cy="4023360"/>
          </a:xfrm>
          <a:solidFill>
            <a:schemeClr val="bg2">
              <a:lumMod val="9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2. Subset by variable name</a:t>
            </a:r>
          </a:p>
          <a:p>
            <a:r>
              <a:rPr lang="en-US" b="1" dirty="0">
                <a:solidFill>
                  <a:schemeClr val="tx1"/>
                </a:solidFill>
              </a:rPr>
              <a:t>DATA$VARIABLE_NAME</a:t>
            </a: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data$id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7682011" y="1881587"/>
            <a:ext cx="4268251" cy="40233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3. Subset by specific criteria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b="1" dirty="0">
                <a:solidFill>
                  <a:schemeClr val="tx1"/>
                </a:solidFill>
              </a:rPr>
              <a:t>DATA[which(), 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data[which(</a:t>
            </a:r>
            <a:r>
              <a:rPr lang="en-US" dirty="0" err="1">
                <a:solidFill>
                  <a:schemeClr val="tx1"/>
                </a:solidFill>
              </a:rPr>
              <a:t>data$variable</a:t>
            </a:r>
            <a:r>
              <a:rPr lang="en-US" dirty="0">
                <a:solidFill>
                  <a:schemeClr val="tx1"/>
                </a:solidFill>
              </a:rPr>
              <a:t> &gt; 1000), 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data[which(</a:t>
            </a:r>
            <a:r>
              <a:rPr lang="en-US" dirty="0" err="1">
                <a:solidFill>
                  <a:schemeClr val="tx1"/>
                </a:solidFill>
              </a:rPr>
              <a:t>data$sex</a:t>
            </a:r>
            <a:r>
              <a:rPr lang="en-US" dirty="0">
                <a:solidFill>
                  <a:schemeClr val="tx1"/>
                </a:solidFill>
              </a:rPr>
              <a:t> == “Male”), ]</a:t>
            </a:r>
          </a:p>
        </p:txBody>
      </p:sp>
    </p:spTree>
    <p:extLst>
      <p:ext uri="{BB962C8B-B14F-4D97-AF65-F5344CB8AC3E}">
        <p14:creationId xmlns:p14="http://schemas.microsoft.com/office/powerpoint/2010/main" val="20075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uiExpand="1" build="p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report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50534"/>
            <a:ext cx="10058400" cy="402336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Summary of each of the variables  :   </a:t>
            </a:r>
            <a:r>
              <a:rPr lang="en-US" dirty="0"/>
              <a:t>summary()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Summary statistics for subgroup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Example question: According to this ACLED data, what is the average fatality by event type?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		aggregate(</a:t>
            </a:r>
            <a:r>
              <a:rPr lang="en-US" sz="2000" dirty="0" err="1">
                <a:solidFill>
                  <a:srgbClr val="0070C0"/>
                </a:solidFill>
              </a:rPr>
              <a:t>ACLED_df$fatalities</a:t>
            </a:r>
            <a:r>
              <a:rPr lang="en-US" sz="2000" dirty="0">
                <a:solidFill>
                  <a:schemeClr val="tx1"/>
                </a:solidFill>
              </a:rPr>
              <a:t>, by= </a:t>
            </a:r>
            <a:r>
              <a:rPr lang="en-US" sz="2000" dirty="0">
                <a:solidFill>
                  <a:srgbClr val="0070C0"/>
                </a:solidFill>
              </a:rPr>
              <a:t>list(</a:t>
            </a:r>
            <a:r>
              <a:rPr lang="en-US" sz="2000" dirty="0" err="1">
                <a:solidFill>
                  <a:srgbClr val="0070C0"/>
                </a:solidFill>
              </a:rPr>
              <a:t>ACLED_df$event_type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rgbClr val="0070C0"/>
                </a:solidFill>
              </a:rPr>
              <a:t>sum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marL="201168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5059206" y="4237935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7875271" y="4237935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6200000">
            <a:off x="9454516" y="4245804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09124" y="478514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variable’s statistics?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96163" y="4785143"/>
            <a:ext cx="1750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subgroup?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46382" y="4793011"/>
            <a:ext cx="1750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How? </a:t>
            </a:r>
          </a:p>
          <a:p>
            <a:r>
              <a:rPr lang="en-US" dirty="0"/>
              <a:t>mean, sum, max </a:t>
            </a:r>
            <a:r>
              <a:rPr lang="mr-IN" dirty="0"/>
              <a:t>…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4171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3100" y="1845734"/>
            <a:ext cx="10482580" cy="4023360"/>
          </a:xfrm>
        </p:spPr>
        <p:txBody>
          <a:bodyPr/>
          <a:lstStyle/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How many fatalities occurred by event type and year?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Using actor1 how many fatalities were the Unidentified Armed Group (Palestine) involved in?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Which day had the most fatalities?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48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40" y="2106992"/>
            <a:ext cx="4937760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Recode data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Sort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594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AAD9-8501-44FD-8940-593FC13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Recoding with the car package pt1.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72FE4-1EBC-4DBC-8573-F4BEE56C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7473" y="2180189"/>
            <a:ext cx="11133076" cy="4023360"/>
          </a:xfrm>
        </p:spPr>
        <p:txBody>
          <a:bodyPr>
            <a:normAutofit/>
          </a:bodyPr>
          <a:lstStyle/>
          <a:p>
            <a:r>
              <a:rPr lang="en-US" b="1" dirty="0"/>
              <a:t>library(car) </a:t>
            </a:r>
          </a:p>
          <a:p>
            <a:r>
              <a:rPr lang="en-US" b="1" dirty="0"/>
              <a:t>Inspect of the first row of the </a:t>
            </a:r>
            <a:r>
              <a:rPr lang="en-US" b="1" dirty="0" err="1"/>
              <a:t>event_type</a:t>
            </a:r>
            <a:r>
              <a:rPr lang="en-US" b="1" dirty="0"/>
              <a:t> column</a:t>
            </a:r>
          </a:p>
          <a:p>
            <a:r>
              <a:rPr lang="en-US" dirty="0"/>
              <a:t>str(ACLED_dftry2$event_type[1]) </a:t>
            </a:r>
          </a:p>
          <a:p>
            <a:r>
              <a:rPr lang="en-US" b="1" dirty="0"/>
              <a:t>Replacing event type column with their character counterparts for recoding</a:t>
            </a:r>
          </a:p>
          <a:p>
            <a:r>
              <a:rPr lang="en-US" dirty="0"/>
              <a:t>ACLED_dftry2$event_type &lt;- </a:t>
            </a:r>
            <a:r>
              <a:rPr lang="en-US" dirty="0" err="1"/>
              <a:t>as.character</a:t>
            </a:r>
            <a:r>
              <a:rPr lang="en-US" dirty="0"/>
              <a:t>(ACLED_dftry2$event_type)  </a:t>
            </a:r>
          </a:p>
        </p:txBody>
      </p:sp>
      <p:sp>
        <p:nvSpPr>
          <p:cNvPr id="21" name="Right Arrow 7">
            <a:extLst>
              <a:ext uri="{FF2B5EF4-FFF2-40B4-BE49-F238E27FC236}">
                <a16:creationId xmlns:a16="http://schemas.microsoft.com/office/drawing/2014/main" id="{38F7595D-2F50-43C5-8554-1F7137D232CC}"/>
              </a:ext>
            </a:extLst>
          </p:cNvPr>
          <p:cNvSpPr/>
          <p:nvPr/>
        </p:nvSpPr>
        <p:spPr>
          <a:xfrm rot="16200000">
            <a:off x="4790047" y="4375268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8">
            <a:extLst>
              <a:ext uri="{FF2B5EF4-FFF2-40B4-BE49-F238E27FC236}">
                <a16:creationId xmlns:a16="http://schemas.microsoft.com/office/drawing/2014/main" id="{F8C5C168-89F0-457C-B251-57F79A4B2219}"/>
              </a:ext>
            </a:extLst>
          </p:cNvPr>
          <p:cNvSpPr/>
          <p:nvPr/>
        </p:nvSpPr>
        <p:spPr>
          <a:xfrm rot="16200000">
            <a:off x="7518736" y="4407109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4C05E9-E75F-4294-A379-46918B5F7428}"/>
              </a:ext>
            </a:extLst>
          </p:cNvPr>
          <p:cNvSpPr txBox="1"/>
          <p:nvPr/>
        </p:nvSpPr>
        <p:spPr>
          <a:xfrm>
            <a:off x="4139965" y="4922476"/>
            <a:ext cx="223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the </a:t>
            </a:r>
            <a:r>
              <a:rPr lang="en-US" dirty="0" err="1"/>
              <a:t>as.character</a:t>
            </a:r>
            <a:r>
              <a:rPr lang="en-US" dirty="0"/>
              <a:t>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406DB7-2659-4443-9B0E-9F9C4C0C7ACD}"/>
              </a:ext>
            </a:extLst>
          </p:cNvPr>
          <p:cNvSpPr/>
          <p:nvPr/>
        </p:nvSpPr>
        <p:spPr>
          <a:xfrm>
            <a:off x="6945964" y="4918496"/>
            <a:ext cx="1750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data?</a:t>
            </a:r>
          </a:p>
        </p:txBody>
      </p:sp>
      <p:sp>
        <p:nvSpPr>
          <p:cNvPr id="27" name="Right Arrow 7">
            <a:extLst>
              <a:ext uri="{FF2B5EF4-FFF2-40B4-BE49-F238E27FC236}">
                <a16:creationId xmlns:a16="http://schemas.microsoft.com/office/drawing/2014/main" id="{CAA6514A-6778-4666-A825-66FC97E756A3}"/>
              </a:ext>
            </a:extLst>
          </p:cNvPr>
          <p:cNvSpPr/>
          <p:nvPr/>
        </p:nvSpPr>
        <p:spPr>
          <a:xfrm rot="16200000">
            <a:off x="2954525" y="4388183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F0EBD2-B087-45CC-941B-15BE23695151}"/>
              </a:ext>
            </a:extLst>
          </p:cNvPr>
          <p:cNvSpPr txBox="1"/>
          <p:nvPr/>
        </p:nvSpPr>
        <p:spPr>
          <a:xfrm>
            <a:off x="2575424" y="4981558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you want this to go?</a:t>
            </a:r>
          </a:p>
        </p:txBody>
      </p:sp>
    </p:spTree>
    <p:extLst>
      <p:ext uri="{BB962C8B-B14F-4D97-AF65-F5344CB8AC3E}">
        <p14:creationId xmlns:p14="http://schemas.microsoft.com/office/powerpoint/2010/main" val="42338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/>
      <p:bldP spid="25" grpId="0"/>
      <p:bldP spid="27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AAD9-8501-44FD-8940-593FC131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Recoding with the car package pt2.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72FE4-1EBC-4DBC-8573-F4BEE56C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8116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ACLED_dftry2$event_type &lt;-recode(ACLED_dftry2$event_type,"'Riots/Protests'=Civil Unrest")</a:t>
            </a:r>
          </a:p>
        </p:txBody>
      </p:sp>
      <p:sp>
        <p:nvSpPr>
          <p:cNvPr id="4" name="Right Arrow 7">
            <a:extLst>
              <a:ext uri="{FF2B5EF4-FFF2-40B4-BE49-F238E27FC236}">
                <a16:creationId xmlns:a16="http://schemas.microsoft.com/office/drawing/2014/main" id="{BC5EDB21-BA92-4478-A894-B131A7E7AEB8}"/>
              </a:ext>
            </a:extLst>
          </p:cNvPr>
          <p:cNvSpPr/>
          <p:nvPr/>
        </p:nvSpPr>
        <p:spPr>
          <a:xfrm rot="16200000">
            <a:off x="4634767" y="2958885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18630D86-32BF-4585-AA36-EECD5C446A12}"/>
              </a:ext>
            </a:extLst>
          </p:cNvPr>
          <p:cNvSpPr/>
          <p:nvPr/>
        </p:nvSpPr>
        <p:spPr>
          <a:xfrm rot="16200000">
            <a:off x="7105653" y="3007622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4F7A8A6D-1800-4F13-A1AB-177B6E2147DA}"/>
              </a:ext>
            </a:extLst>
          </p:cNvPr>
          <p:cNvSpPr/>
          <p:nvPr/>
        </p:nvSpPr>
        <p:spPr>
          <a:xfrm rot="16200000">
            <a:off x="9149718" y="2979670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D262B-858F-4703-898E-D0DC22D5D983}"/>
              </a:ext>
            </a:extLst>
          </p:cNvPr>
          <p:cNvSpPr txBox="1"/>
          <p:nvPr/>
        </p:nvSpPr>
        <p:spPr>
          <a:xfrm>
            <a:off x="3984685" y="3506093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the recode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A4B267-6DCF-4D3B-822C-5FF0625A86C1}"/>
              </a:ext>
            </a:extLst>
          </p:cNvPr>
          <p:cNvSpPr/>
          <p:nvPr/>
        </p:nvSpPr>
        <p:spPr>
          <a:xfrm>
            <a:off x="6532881" y="3519009"/>
            <a:ext cx="1750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data?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D5B65-8EFF-4DFC-9D68-D21D047A9F2D}"/>
              </a:ext>
            </a:extLst>
          </p:cNvPr>
          <p:cNvSpPr/>
          <p:nvPr/>
        </p:nvSpPr>
        <p:spPr>
          <a:xfrm>
            <a:off x="8841584" y="3526877"/>
            <a:ext cx="1750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do you want to do?</a:t>
            </a:r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54BFA796-AA65-4FA6-B4B5-A79B9D26D8F1}"/>
              </a:ext>
            </a:extLst>
          </p:cNvPr>
          <p:cNvSpPr/>
          <p:nvPr/>
        </p:nvSpPr>
        <p:spPr>
          <a:xfrm rot="16200000">
            <a:off x="2799245" y="2971800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5C2EF-E71F-4052-839D-B5AA852645DC}"/>
              </a:ext>
            </a:extLst>
          </p:cNvPr>
          <p:cNvSpPr txBox="1"/>
          <p:nvPr/>
        </p:nvSpPr>
        <p:spPr>
          <a:xfrm>
            <a:off x="2420144" y="3565175"/>
            <a:ext cx="174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you want this to go?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157B60-3E54-4981-9682-9CE7BCB1D817}"/>
              </a:ext>
            </a:extLst>
          </p:cNvPr>
          <p:cNvSpPr/>
          <p:nvPr/>
        </p:nvSpPr>
        <p:spPr>
          <a:xfrm>
            <a:off x="1140516" y="5499039"/>
            <a:ext cx="9910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ACLED_dftry2$New_event_types &lt;- recode(ACLED_dftry2$event_type,"'Riots/Protests'=Civil Unrest")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A7383-5D9C-4BE9-84C3-C7FBACFF3B11}"/>
              </a:ext>
            </a:extLst>
          </p:cNvPr>
          <p:cNvSpPr/>
          <p:nvPr/>
        </p:nvSpPr>
        <p:spPr>
          <a:xfrm>
            <a:off x="2914609" y="2111311"/>
            <a:ext cx="5991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Recode Riots/Protests event type to Civil Unrest based on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4CE4BA-4A06-404B-B037-9E2809749737}"/>
              </a:ext>
            </a:extLst>
          </p:cNvPr>
          <p:cNvSpPr/>
          <p:nvPr/>
        </p:nvSpPr>
        <p:spPr>
          <a:xfrm>
            <a:off x="3150352" y="4360399"/>
            <a:ext cx="4628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Create a new column called </a:t>
            </a:r>
            <a:r>
              <a:rPr lang="en-US" u="sng" dirty="0" err="1"/>
              <a:t>New_event_types</a:t>
            </a:r>
            <a:endParaRPr lang="en-US" u="sng" dirty="0"/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0431B554-3304-4C2C-8CA5-CBBEF0F73F05}"/>
              </a:ext>
            </a:extLst>
          </p:cNvPr>
          <p:cNvSpPr/>
          <p:nvPr/>
        </p:nvSpPr>
        <p:spPr>
          <a:xfrm rot="5400000">
            <a:off x="4528674" y="4860651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8">
            <a:extLst>
              <a:ext uri="{FF2B5EF4-FFF2-40B4-BE49-F238E27FC236}">
                <a16:creationId xmlns:a16="http://schemas.microsoft.com/office/drawing/2014/main" id="{A831DCF8-ADB7-43C2-98FB-9CD1A3511C8D}"/>
              </a:ext>
            </a:extLst>
          </p:cNvPr>
          <p:cNvSpPr/>
          <p:nvPr/>
        </p:nvSpPr>
        <p:spPr>
          <a:xfrm rot="5400000">
            <a:off x="6999560" y="4909388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9">
            <a:extLst>
              <a:ext uri="{FF2B5EF4-FFF2-40B4-BE49-F238E27FC236}">
                <a16:creationId xmlns:a16="http://schemas.microsoft.com/office/drawing/2014/main" id="{C60FDDBD-1271-48A2-AB0F-70D898917C21}"/>
              </a:ext>
            </a:extLst>
          </p:cNvPr>
          <p:cNvSpPr/>
          <p:nvPr/>
        </p:nvSpPr>
        <p:spPr>
          <a:xfrm rot="5400000">
            <a:off x="9043625" y="4881436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7">
            <a:extLst>
              <a:ext uri="{FF2B5EF4-FFF2-40B4-BE49-F238E27FC236}">
                <a16:creationId xmlns:a16="http://schemas.microsoft.com/office/drawing/2014/main" id="{463EE700-3A01-48F0-B308-67241403081E}"/>
              </a:ext>
            </a:extLst>
          </p:cNvPr>
          <p:cNvSpPr/>
          <p:nvPr/>
        </p:nvSpPr>
        <p:spPr>
          <a:xfrm rot="5400000">
            <a:off x="2693152" y="4873566"/>
            <a:ext cx="442912" cy="471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1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/>
      <p:bldP spid="15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algn="ctr"/>
            <a:r>
              <a:rPr lang="en-US" b="1" dirty="0"/>
              <a:t>DATA[order(</a:t>
            </a:r>
            <a:r>
              <a:rPr lang="en-US" b="1" dirty="0" err="1"/>
              <a:t>Variable_name</a:t>
            </a:r>
            <a:r>
              <a:rPr lang="en-US" b="1" dirty="0"/>
              <a:t>), ]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 </a:t>
            </a:r>
            <a:r>
              <a:rPr lang="en-US" dirty="0"/>
              <a:t>data[order(</a:t>
            </a:r>
            <a:r>
              <a:rPr lang="en-US" dirty="0" err="1"/>
              <a:t>data$variable</a:t>
            </a:r>
            <a:r>
              <a:rPr lang="en-US" dirty="0"/>
              <a:t>), ]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err="1"/>
              <a:t>data.sorted</a:t>
            </a:r>
            <a:r>
              <a:rPr lang="en-US" dirty="0"/>
              <a:t> &lt;- data[order(data$var1,data$var2), ]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 Example: </a:t>
            </a:r>
            <a:r>
              <a:rPr lang="en-US" dirty="0" err="1"/>
              <a:t>ACLED_df</a:t>
            </a:r>
            <a:r>
              <a:rPr lang="en-US" dirty="0"/>
              <a:t>&lt;- </a:t>
            </a:r>
            <a:r>
              <a:rPr lang="en-US" dirty="0" err="1"/>
              <a:t>ACLED_df</a:t>
            </a:r>
            <a:r>
              <a:rPr lang="en-US" dirty="0"/>
              <a:t>[order(</a:t>
            </a:r>
            <a:r>
              <a:rPr lang="en-US" dirty="0" err="1"/>
              <a:t>ACLED_df$event_type</a:t>
            </a:r>
            <a:r>
              <a:rPr lang="en-US" dirty="0"/>
              <a:t>, </a:t>
            </a:r>
            <a:r>
              <a:rPr lang="en-US" dirty="0" err="1"/>
              <a:t>ACLED_df$fatalities</a:t>
            </a:r>
            <a:r>
              <a:rPr lang="en-US" dirty="0"/>
              <a:t>), ] </a:t>
            </a:r>
          </a:p>
        </p:txBody>
      </p:sp>
    </p:spTree>
    <p:extLst>
      <p:ext uri="{BB962C8B-B14F-4D97-AF65-F5344CB8AC3E}">
        <p14:creationId xmlns:p14="http://schemas.microsoft.com/office/powerpoint/2010/main" val="4110747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/>
              <a:t>What Is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Open source programming language and software environment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Based on S programming language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R was created by </a:t>
            </a:r>
            <a:r>
              <a:rPr lang="en-US" sz="2400" dirty="0">
                <a:solidFill>
                  <a:srgbClr val="0070C0"/>
                </a:solidFill>
              </a:rPr>
              <a:t>Ross </a:t>
            </a:r>
            <a:r>
              <a:rPr lang="en-US" sz="2400" dirty="0" err="1">
                <a:solidFill>
                  <a:srgbClr val="0070C0"/>
                </a:solidFill>
              </a:rPr>
              <a:t>Ihaka</a:t>
            </a:r>
            <a:r>
              <a:rPr lang="en-US" sz="2400" dirty="0"/>
              <a:t> and </a:t>
            </a:r>
            <a:r>
              <a:rPr lang="en-US" sz="2400" dirty="0">
                <a:solidFill>
                  <a:srgbClr val="0070C0"/>
                </a:solidFill>
              </a:rPr>
              <a:t>Robert Gentleman</a:t>
            </a:r>
            <a:r>
              <a:rPr lang="en-US" sz="2400" dirty="0"/>
              <a:t> at the University of Auckland, New Zealand, and is currently developed by the R Development Core Team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0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Rename the column “source” to “opinion”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Sort the dataset by “opinion” and “year”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Recode all ‘BBC’ observations to ‘</a:t>
            </a:r>
            <a:r>
              <a:rPr lang="en-US" dirty="0" err="1"/>
              <a:t>BritishBeingCool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800394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39" y="2106992"/>
            <a:ext cx="5625115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Read documentation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Check for spelling errors in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300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D3A9-57F2-4158-9D77-385C5E8B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Hunspell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2691-52CF-4812-9464-ABD376FA1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3"/>
            <a:ext cx="4937760" cy="420138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Library(</a:t>
            </a:r>
            <a:r>
              <a:rPr lang="en-US" dirty="0" err="1"/>
              <a:t>hunspell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</a:pPr>
            <a:r>
              <a:rPr lang="en-US" dirty="0"/>
              <a:t>?</a:t>
            </a:r>
            <a:r>
              <a:rPr lang="en-US" dirty="0" err="1"/>
              <a:t>hunspell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Package ‘Help’ pages have the following: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Description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Usage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Arguments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Details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Example (If you are lucky)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E6D75-984C-4C3B-9BF0-C651191185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2C768-2EDE-4A47-9D74-2E420BF7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647700"/>
            <a:ext cx="5257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119F-7B18-477B-9901-B157C122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Hunspell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76DB6-DDEC-4150-B061-7571B476A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8440421" cy="40233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hunspell_check</a:t>
            </a:r>
            <a:r>
              <a:rPr lang="en-US" dirty="0"/>
              <a:t>(words)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Checks individual words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hunspell_find</a:t>
            </a:r>
            <a:r>
              <a:rPr lang="en-US" dirty="0"/>
              <a:t>(“A </a:t>
            </a:r>
            <a:r>
              <a:rPr lang="en-US" dirty="0" err="1"/>
              <a:t>buncha</a:t>
            </a:r>
            <a:r>
              <a:rPr lang="en-US" dirty="0"/>
              <a:t> of words”)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Takes a character vector with text (in plain, latex or man format) and returns a list with incorrect words for each line.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hunspell_suggest</a:t>
            </a:r>
            <a:r>
              <a:rPr lang="en-US" dirty="0"/>
              <a:t>(words[!correct])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Suggests words for the incorrect bunch of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194D-8776-47A0-B250-612A8E40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041-ACE5-48CD-A480-D9FA14AF0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0789" y="2176670"/>
            <a:ext cx="10574261" cy="3692424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Read the documentation for any of the packages we have installed for today and give everyone its: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Description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Usage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65334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39" y="2106992"/>
            <a:ext cx="5625115" cy="40233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Merge data frames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Choose when and what to plot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Plot data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927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4D45-5E81-4D23-BD48-09E73BF7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23DAE-ED98-486D-8B84-365653FD8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144349" cy="4023360"/>
          </a:xfrm>
        </p:spPr>
        <p:txBody>
          <a:bodyPr/>
          <a:lstStyle/>
          <a:p>
            <a:r>
              <a:rPr lang="en-US" dirty="0"/>
              <a:t>Merged Data frame = Data Frame 1 + Data Frame 2 </a:t>
            </a:r>
          </a:p>
          <a:p>
            <a:r>
              <a:rPr lang="en-US" dirty="0" err="1"/>
              <a:t>Merged_dataframe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(DataFrame1, DataFrame2)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in 2018-04-12-2018-08-01-Middle_East-Israel-Palestine.csv as ACLED_df_2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Merged_ACLED_df</a:t>
            </a:r>
            <a:r>
              <a:rPr lang="en-US" dirty="0"/>
              <a:t> &lt;- 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ACLED_df</a:t>
            </a:r>
            <a:r>
              <a:rPr lang="en-US" dirty="0"/>
              <a:t>, ACLED_df_2)</a:t>
            </a:r>
          </a:p>
        </p:txBody>
      </p:sp>
    </p:spTree>
    <p:extLst>
      <p:ext uri="{BB962C8B-B14F-4D97-AF65-F5344CB8AC3E}">
        <p14:creationId xmlns:p14="http://schemas.microsoft.com/office/powerpoint/2010/main" val="1871568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Graph – scatterplot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528268" cy="4023360"/>
          </a:xfrm>
        </p:spPr>
        <p:txBody>
          <a:bodyPr anchor="ctr"/>
          <a:lstStyle/>
          <a:p>
            <a:r>
              <a:rPr lang="en-US" b="1" dirty="0"/>
              <a:t>plot(</a:t>
            </a:r>
            <a:r>
              <a:rPr lang="en-US" dirty="0"/>
              <a:t>x, y, </a:t>
            </a:r>
          </a:p>
          <a:p>
            <a:pPr marL="201168" lvl="1" indent="0">
              <a:buNone/>
            </a:pPr>
            <a:r>
              <a:rPr lang="en-US" dirty="0"/>
              <a:t>       main = "Your title", </a:t>
            </a:r>
          </a:p>
          <a:p>
            <a:pPr marL="201168" lvl="1" indent="0">
              <a:buNone/>
            </a:pPr>
            <a:r>
              <a:rPr lang="en-US" dirty="0"/>
              <a:t>       </a:t>
            </a:r>
            <a:r>
              <a:rPr lang="en-US" dirty="0" err="1"/>
              <a:t>xlab</a:t>
            </a:r>
            <a:r>
              <a:rPr lang="en-US" dirty="0"/>
              <a:t> = "Title for x axis", </a:t>
            </a:r>
          </a:p>
          <a:p>
            <a:pPr marL="201168" lvl="1" indent="0">
              <a:buNone/>
            </a:pPr>
            <a:r>
              <a:rPr lang="en-US" dirty="0"/>
              <a:t>       </a:t>
            </a:r>
            <a:r>
              <a:rPr lang="en-US" dirty="0" err="1"/>
              <a:t>ylab</a:t>
            </a:r>
            <a:r>
              <a:rPr lang="en-US" dirty="0"/>
              <a:t> = "Title for y axis"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586" y="1845734"/>
            <a:ext cx="4656094" cy="43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47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Univariate plot: H</a:t>
            </a:r>
            <a:r>
              <a:rPr lang="en-US" dirty="0"/>
              <a:t>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528268" cy="4023360"/>
          </a:xfrm>
        </p:spPr>
        <p:txBody>
          <a:bodyPr anchor="ctr"/>
          <a:lstStyle/>
          <a:p>
            <a:r>
              <a:rPr lang="en-US" b="1" dirty="0" err="1"/>
              <a:t>hist</a:t>
            </a:r>
            <a:r>
              <a:rPr lang="en-US" b="1" dirty="0"/>
              <a:t>(</a:t>
            </a:r>
            <a:r>
              <a:rPr lang="en-US" dirty="0"/>
              <a:t>x, </a:t>
            </a:r>
          </a:p>
          <a:p>
            <a:pPr marL="201168" lvl="1" indent="0">
              <a:buNone/>
            </a:pPr>
            <a:r>
              <a:rPr lang="en-US" dirty="0"/>
              <a:t>      main = "Your title", </a:t>
            </a:r>
          </a:p>
          <a:p>
            <a:pPr marL="201168" lvl="1" indent="0">
              <a:buNone/>
            </a:pPr>
            <a:r>
              <a:rPr lang="en-US" dirty="0"/>
              <a:t>      </a:t>
            </a:r>
            <a:r>
              <a:rPr lang="en-US" dirty="0" err="1"/>
              <a:t>xlab</a:t>
            </a:r>
            <a:r>
              <a:rPr lang="en-US" dirty="0"/>
              <a:t> = "Title for x axis"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845734"/>
            <a:ext cx="4746308" cy="44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0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graph – </a:t>
            </a:r>
            <a:r>
              <a:rPr lang="en-US" dirty="0" err="1"/>
              <a:t>ggplot</a:t>
            </a:r>
            <a:br>
              <a:rPr lang="en-US" dirty="0"/>
            </a:br>
            <a:r>
              <a:rPr lang="en-US" dirty="0"/>
              <a:t>Histogram with Fill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33678" cy="402336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Install package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rgbClr val="C00000"/>
                </a:solidFill>
              </a:rPr>
              <a:t>install.packages</a:t>
            </a:r>
            <a:r>
              <a:rPr lang="en-US" dirty="0">
                <a:solidFill>
                  <a:srgbClr val="C00000"/>
                </a:solidFill>
              </a:rPr>
              <a:t>(“ggplot2”)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 the package</a:t>
            </a:r>
          </a:p>
          <a:p>
            <a:pPr marL="29260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	library("ggplot2")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Use the </a:t>
            </a:r>
            <a:r>
              <a:rPr lang="en-US" b="1" dirty="0" err="1"/>
              <a:t>ggplot</a:t>
            </a:r>
            <a:r>
              <a:rPr lang="en-US" b="1" dirty="0"/>
              <a:t> function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chemeClr val="accent2"/>
                </a:solidFill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(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aes</a:t>
            </a:r>
            <a:r>
              <a:rPr lang="en-US" dirty="0">
                <a:solidFill>
                  <a:schemeClr val="accent2"/>
                </a:solidFill>
              </a:rPr>
              <a:t>(x= ))   +   		</a:t>
            </a:r>
            <a:r>
              <a:rPr lang="en-US" dirty="0" err="1">
                <a:solidFill>
                  <a:schemeClr val="accent2"/>
                </a:solidFill>
              </a:rPr>
              <a:t>geom_histogram</a:t>
            </a:r>
            <a:r>
              <a:rPr lang="en-US" dirty="0">
                <a:solidFill>
                  <a:schemeClr val="accent2"/>
                </a:solidFill>
              </a:rPr>
              <a:t> ()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67" y="1927643"/>
            <a:ext cx="5715042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1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/>
              <a:t>Why Use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Free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Great interface for data wrangling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Powerful in statistical computation and graphical visualization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Have all capabilities of a stand alone software(SPSS, SAS), but includes additional add-ons in R packages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Increasing popularity in academia and </a:t>
            </a:r>
            <a:r>
              <a:rPr lang="en-US" u="sng" dirty="0"/>
              <a:t>business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50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+ </a:t>
            </a:r>
            <a:r>
              <a:rPr lang="en-US" dirty="0" err="1"/>
              <a:t>geom_histogram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536405"/>
            <a:ext cx="4914900" cy="45719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40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27345" y="3001251"/>
            <a:ext cx="9598269" cy="7896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400" dirty="0">
                <a:solidFill>
                  <a:schemeClr val="accent2"/>
                </a:solidFill>
              </a:rPr>
              <a:t>   </a:t>
            </a:r>
            <a:r>
              <a:rPr lang="en-US" sz="2400" dirty="0" err="1">
                <a:solidFill>
                  <a:schemeClr val="accent2"/>
                </a:solidFill>
              </a:rPr>
              <a:t>ggplot</a:t>
            </a:r>
            <a:r>
              <a:rPr lang="en-US" sz="2400" dirty="0">
                <a:solidFill>
                  <a:schemeClr val="accent2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data</a:t>
            </a:r>
            <a:r>
              <a:rPr lang="en-US" sz="2400" dirty="0">
                <a:solidFill>
                  <a:schemeClr val="accent2"/>
                </a:solidFill>
              </a:rPr>
              <a:t>, </a:t>
            </a:r>
            <a:r>
              <a:rPr lang="en-US" sz="2400" dirty="0" err="1">
                <a:solidFill>
                  <a:schemeClr val="accent2"/>
                </a:solidFill>
              </a:rPr>
              <a:t>aes</a:t>
            </a:r>
            <a:r>
              <a:rPr lang="en-US" sz="2400" dirty="0">
                <a:solidFill>
                  <a:schemeClr val="accent2"/>
                </a:solidFill>
              </a:rPr>
              <a:t>(x= , fill = )) +  </a:t>
            </a:r>
            <a:r>
              <a:rPr lang="en-US" sz="2400" dirty="0" err="1">
                <a:solidFill>
                  <a:schemeClr val="accent2"/>
                </a:solidFill>
              </a:rPr>
              <a:t>geom_histogram</a:t>
            </a:r>
            <a:r>
              <a:rPr lang="en-US" sz="2400" dirty="0">
                <a:solidFill>
                  <a:schemeClr val="accent2"/>
                </a:solidFill>
              </a:rPr>
              <a:t>(</a:t>
            </a:r>
            <a:r>
              <a:rPr lang="en-US" sz="2400" dirty="0" err="1">
                <a:solidFill>
                  <a:schemeClr val="accent2"/>
                </a:solidFill>
              </a:rPr>
              <a:t>binwidth</a:t>
            </a:r>
            <a:r>
              <a:rPr lang="en-US" sz="2400" dirty="0">
                <a:solidFill>
                  <a:schemeClr val="accent2"/>
                </a:solidFill>
              </a:rPr>
              <a:t> =, color = “”, )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844209" y="2038783"/>
            <a:ext cx="4850295" cy="805842"/>
            <a:chOff x="6019801" y="1967235"/>
            <a:chExt cx="3029714" cy="805842"/>
          </a:xfrm>
        </p:grpSpPr>
        <p:sp>
          <p:nvSpPr>
            <p:cNvPr id="18" name="Right Brace 17"/>
            <p:cNvSpPr/>
            <p:nvPr/>
          </p:nvSpPr>
          <p:spPr>
            <a:xfrm rot="16200000">
              <a:off x="7369819" y="1093382"/>
              <a:ext cx="329677" cy="3029714"/>
            </a:xfrm>
            <a:prstGeom prst="rightBrac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2202" y="1967235"/>
              <a:ext cx="219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 </a:t>
              </a:r>
              <a:r>
                <a:rPr lang="en-US" dirty="0" err="1">
                  <a:solidFill>
                    <a:srgbClr val="C00000"/>
                  </a:solidFill>
                </a:rPr>
                <a:t>geom</a:t>
              </a:r>
              <a:r>
                <a:rPr lang="en-US" dirty="0">
                  <a:solidFill>
                    <a:srgbClr val="C00000"/>
                  </a:solidFill>
                </a:rPr>
                <a:t>_: </a:t>
              </a:r>
              <a:r>
                <a:rPr lang="en-US" dirty="0"/>
                <a:t>The graph type and format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92836" y="2057353"/>
            <a:ext cx="4089505" cy="2689756"/>
            <a:chOff x="1361705" y="1971927"/>
            <a:chExt cx="3506553" cy="2689756"/>
          </a:xfrm>
        </p:grpSpPr>
        <p:grpSp>
          <p:nvGrpSpPr>
            <p:cNvPr id="28" name="Group 27"/>
            <p:cNvGrpSpPr/>
            <p:nvPr/>
          </p:nvGrpSpPr>
          <p:grpSpPr>
            <a:xfrm>
              <a:off x="1361705" y="1971927"/>
              <a:ext cx="3242824" cy="779533"/>
              <a:chOff x="1361705" y="1971927"/>
              <a:chExt cx="3242824" cy="779533"/>
            </a:xfrm>
          </p:grpSpPr>
          <p:sp>
            <p:nvSpPr>
              <p:cNvPr id="8" name="Right Brace 7"/>
              <p:cNvSpPr/>
              <p:nvPr/>
            </p:nvSpPr>
            <p:spPr>
              <a:xfrm rot="16200000">
                <a:off x="3048486" y="1279884"/>
                <a:ext cx="328018" cy="2615133"/>
              </a:xfrm>
              <a:prstGeom prst="rightBrac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361705" y="1971927"/>
                <a:ext cx="3242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C00000"/>
                    </a:solidFill>
                  </a:rPr>
                  <a:t>ggplot</a:t>
                </a:r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/>
                  <a:t>Define the dataset, x, variables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567232" y="3406686"/>
              <a:ext cx="2301026" cy="1254997"/>
              <a:chOff x="2567232" y="3406686"/>
              <a:chExt cx="2301026" cy="125499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567232" y="4015352"/>
                <a:ext cx="23010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Fill: which variable to compare inside the bar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3795457" y="3406686"/>
                <a:ext cx="346" cy="507912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/>
          <p:nvPr/>
        </p:nvSpPr>
        <p:spPr>
          <a:xfrm>
            <a:off x="7245958" y="4153620"/>
            <a:ext cx="354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binwidth</a:t>
            </a:r>
            <a:r>
              <a:rPr lang="en-US" dirty="0"/>
              <a:t>: the width of one bar</a:t>
            </a:r>
          </a:p>
          <a:p>
            <a:pPr algn="ctr"/>
            <a:r>
              <a:rPr lang="en-US" dirty="0"/>
              <a:t>color: the color of bar boundary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786187" y="3568448"/>
            <a:ext cx="404" cy="50791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graph – </a:t>
            </a:r>
            <a:r>
              <a:rPr lang="en-US" dirty="0" err="1"/>
              <a:t>ggplot</a:t>
            </a:r>
            <a:br>
              <a:rPr lang="en-US" dirty="0"/>
            </a:br>
            <a:r>
              <a:rPr lang="en-US" dirty="0"/>
              <a:t>Plot the summary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33678" cy="402336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Install package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rgbClr val="C00000"/>
                </a:solidFill>
              </a:rPr>
              <a:t>install.packages</a:t>
            </a:r>
            <a:r>
              <a:rPr lang="en-US" dirty="0">
                <a:solidFill>
                  <a:srgbClr val="C00000"/>
                </a:solidFill>
              </a:rPr>
              <a:t>(“ggplot2”)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 the package</a:t>
            </a:r>
          </a:p>
          <a:p>
            <a:pPr marL="29260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	library("ggplot2")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b="1" dirty="0"/>
              <a:t>Use the </a:t>
            </a:r>
            <a:r>
              <a:rPr lang="en-US" b="1" dirty="0" err="1"/>
              <a:t>ggplot</a:t>
            </a:r>
            <a:r>
              <a:rPr lang="en-US" b="1" dirty="0"/>
              <a:t> function</a:t>
            </a:r>
          </a:p>
          <a:p>
            <a:pPr marL="292608" lvl="1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chemeClr val="accent2"/>
                </a:solidFill>
              </a:rPr>
              <a:t>ggplot</a:t>
            </a:r>
            <a:r>
              <a:rPr lang="en-US" dirty="0">
                <a:solidFill>
                  <a:schemeClr val="accent2"/>
                </a:solidFill>
              </a:rPr>
              <a:t> (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aes</a:t>
            </a:r>
            <a:r>
              <a:rPr lang="en-US" dirty="0">
                <a:solidFill>
                  <a:schemeClr val="accent2"/>
                </a:solidFill>
              </a:rPr>
              <a:t>(x=, y=, fill= ))   +   		</a:t>
            </a:r>
            <a:r>
              <a:rPr lang="en-US" dirty="0" err="1">
                <a:solidFill>
                  <a:schemeClr val="accent2"/>
                </a:solidFill>
              </a:rPr>
              <a:t>geom_bar</a:t>
            </a:r>
            <a:r>
              <a:rPr lang="en-US" dirty="0">
                <a:solidFill>
                  <a:schemeClr val="accent2"/>
                </a:solidFill>
              </a:rPr>
              <a:t> (position = "dodge", stat="identity")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58" y="1845734"/>
            <a:ext cx="5715042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94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0A25-064D-4697-A4C5-B70C6E0A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 you will learn how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BEA7-3278-4727-9159-8A611AB5B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239" y="2106992"/>
            <a:ext cx="6987385" cy="40233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Perform a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Multiple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Linear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Regression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600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6E7F6-9F81-46BD-947D-81748AF3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99" y="645106"/>
            <a:ext cx="4714412" cy="52477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dirty="0"/>
              <a:t>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y: dependent variable, </a:t>
            </a:r>
            <a:r>
              <a:rPr lang="en-US" b="1" dirty="0"/>
              <a:t>fatatlities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x: independent variables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e: error term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intercept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slope for predictor 1, </a:t>
            </a:r>
            <a:r>
              <a:rPr lang="en-US" b="1" dirty="0" err="1"/>
              <a:t>country_type</a:t>
            </a:r>
            <a:endParaRPr lang="en-US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slope for predictor 2, </a:t>
            </a:r>
            <a:r>
              <a:rPr lang="en-US" b="1" dirty="0" err="1"/>
              <a:t>event_type</a:t>
            </a:r>
            <a:r>
              <a:rPr lang="en-US" b="1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0297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D16D1E-4205-49F5-BD2A-DA769947C1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FD100-C039-4E03-B5E4-2EDFA7290A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8FCD2-8448-4A81-8EB4-72250F7827B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Outline: Using R, Step by Step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80204403"/>
              </p:ext>
            </p:extLst>
          </p:nvPr>
        </p:nvGraphicFramePr>
        <p:xfrm>
          <a:off x="1193532" y="1737360"/>
          <a:ext cx="9962148" cy="460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2378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37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D16D1E-4205-49F5-BD2A-DA769947C1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FD100-C039-4E03-B5E4-2EDFA7290A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8FCD2-8448-4A81-8EB4-72250F7827B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Outline: Using R, Step by Step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193532" y="1737360"/>
          <a:ext cx="9962148" cy="460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366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basic atomic classes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7295403"/>
              </p:ext>
            </p:extLst>
          </p:nvPr>
        </p:nvGraphicFramePr>
        <p:xfrm>
          <a:off x="1096963" y="1846263"/>
          <a:ext cx="4938552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Integer</a:t>
                      </a:r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3L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as.integer</a:t>
                      </a:r>
                      <a:r>
                        <a:rPr lang="en-US" dirty="0"/>
                        <a:t>(3)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Decimal: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 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3.0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pi</a:t>
                      </a:r>
                      <a:endParaRPr lang="en-US" dirty="0"/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“a”, “b”, “University of Maryland”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TRUE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FALSE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1 + 4i 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How to know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class()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is.numeric</a:t>
            </a:r>
            <a:r>
              <a:rPr lang="en-US" b="1" dirty="0"/>
              <a:t>()   </a:t>
            </a:r>
            <a:r>
              <a:rPr lang="en-US" b="1" dirty="0" err="1"/>
              <a:t>is.character</a:t>
            </a:r>
            <a:r>
              <a:rPr lang="en-US" b="1" dirty="0"/>
              <a:t>()   </a:t>
            </a:r>
            <a:r>
              <a:rPr lang="en-US" b="1" dirty="0" err="1"/>
              <a:t>is.logical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How to change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as. numeric()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as.logical</a:t>
            </a:r>
            <a:r>
              <a:rPr lang="en-US" b="1" dirty="0"/>
              <a:t>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as.character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4935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basic atomic classes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64699485"/>
              </p:ext>
            </p:extLst>
          </p:nvPr>
        </p:nvGraphicFramePr>
        <p:xfrm>
          <a:off x="1096963" y="1846263"/>
          <a:ext cx="4938552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Integer</a:t>
                      </a:r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3L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as.integer</a:t>
                      </a:r>
                      <a:r>
                        <a:rPr lang="en-US" dirty="0"/>
                        <a:t>(3)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Decimal: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 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3.0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pi</a:t>
                      </a:r>
                      <a:endParaRPr lang="en-US" dirty="0"/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“a”, “b”, “University of Maryland”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TRUE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FALSE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trike="sngStrike" dirty="0"/>
                        <a:t>5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Complex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trike="sngStrike" dirty="0"/>
                        <a:t>1 + 4i 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How to know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class()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is.numeric</a:t>
            </a:r>
            <a:r>
              <a:rPr lang="en-US" b="1" dirty="0"/>
              <a:t>()   </a:t>
            </a:r>
            <a:r>
              <a:rPr lang="en-US" b="1" dirty="0" err="1"/>
              <a:t>is.character</a:t>
            </a:r>
            <a:r>
              <a:rPr lang="en-US" b="1" dirty="0"/>
              <a:t>()   </a:t>
            </a:r>
            <a:r>
              <a:rPr lang="en-US" b="1" dirty="0" err="1"/>
              <a:t>is.logical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How to change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as. numeric()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as.logical</a:t>
            </a:r>
            <a:r>
              <a:rPr lang="en-US" b="1" dirty="0"/>
              <a:t>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as.character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982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basic atomic classes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03775721"/>
              </p:ext>
            </p:extLst>
          </p:nvPr>
        </p:nvGraphicFramePr>
        <p:xfrm>
          <a:off x="1096963" y="1846263"/>
          <a:ext cx="4938552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7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Integer</a:t>
                      </a:r>
                      <a:endParaRPr lang="en-US" dirty="0"/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3L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/>
                        <a:t>as.integer</a:t>
                      </a:r>
                      <a:r>
                        <a:rPr lang="en-US" dirty="0"/>
                        <a:t>(3)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Decimal: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3 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3.0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pi</a:t>
                      </a:r>
                      <a:endParaRPr lang="en-US" dirty="0"/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“a”, “b”, “University of Maryland”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Logical</a:t>
                      </a:r>
                    </a:p>
                  </a:txBody>
                  <a:tcPr marL="87935" marR="87935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TRUE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FALSE</a:t>
                      </a:r>
                    </a:p>
                  </a:txBody>
                  <a:tcPr marL="87935" marR="879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How to know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class()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is.numeric</a:t>
            </a:r>
            <a:r>
              <a:rPr lang="en-US" b="1" dirty="0"/>
              <a:t>()   </a:t>
            </a:r>
            <a:r>
              <a:rPr lang="en-US" b="1" dirty="0" err="1"/>
              <a:t>is.character</a:t>
            </a:r>
            <a:r>
              <a:rPr lang="en-US" b="1" dirty="0"/>
              <a:t>()   </a:t>
            </a:r>
            <a:r>
              <a:rPr lang="en-US" b="1" dirty="0" err="1"/>
              <a:t>is.logical</a:t>
            </a:r>
            <a:r>
              <a:rPr lang="en-US" b="1" dirty="0"/>
              <a:t>()</a:t>
            </a:r>
          </a:p>
          <a:p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How to change the class? 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as. numeric()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as.logical</a:t>
            </a:r>
            <a:r>
              <a:rPr lang="en-US" b="1" dirty="0"/>
              <a:t>()</a:t>
            </a:r>
          </a:p>
          <a:p>
            <a:pPr>
              <a:buFont typeface="Courier New" charset="0"/>
              <a:buChar char="o"/>
            </a:pPr>
            <a:r>
              <a:rPr lang="en-US" b="1" dirty="0"/>
              <a:t> </a:t>
            </a:r>
            <a:r>
              <a:rPr lang="en-US" b="1" dirty="0" err="1"/>
              <a:t>as.character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35414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194118"/>
            <a:ext cx="4938712" cy="332659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/>
              <a:t>Why Using </a:t>
            </a:r>
            <a:r>
              <a:rPr lang="en-US" b="1" u="sng" dirty="0">
                <a:solidFill>
                  <a:srgbClr val="C00000"/>
                </a:solidFill>
              </a:rPr>
              <a:t>R Script </a:t>
            </a:r>
            <a:r>
              <a:rPr lang="en-US" b="1" u="sng" dirty="0"/>
              <a:t>rather than inputting commands in the console directly? 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save your codes for later reference and usage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Easy to edit  </a:t>
            </a:r>
          </a:p>
        </p:txBody>
      </p:sp>
      <p:sp>
        <p:nvSpPr>
          <p:cNvPr id="8" name="Oval 7"/>
          <p:cNvSpPr/>
          <p:nvPr/>
        </p:nvSpPr>
        <p:spPr>
          <a:xfrm>
            <a:off x="865850" y="2430108"/>
            <a:ext cx="956443" cy="10510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769475" y="2259724"/>
            <a:ext cx="993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6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2585</Words>
  <Application>Microsoft Office PowerPoint</Application>
  <PresentationFormat>Widescreen</PresentationFormat>
  <Paragraphs>459</Paragraphs>
  <Slides>45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宋体</vt:lpstr>
      <vt:lpstr>Arial</vt:lpstr>
      <vt:lpstr>Calibri</vt:lpstr>
      <vt:lpstr>Calibri Light</vt:lpstr>
      <vt:lpstr>Courier New</vt:lpstr>
      <vt:lpstr>Mangal</vt:lpstr>
      <vt:lpstr>Times New Roman</vt:lpstr>
      <vt:lpstr>Wingdings</vt:lpstr>
      <vt:lpstr>Retrospect</vt:lpstr>
      <vt:lpstr>Before the workshop starts please:</vt:lpstr>
      <vt:lpstr>Introduction to Data Wrangling with R</vt:lpstr>
      <vt:lpstr>What Is R?</vt:lpstr>
      <vt:lpstr>Why Use R?</vt:lpstr>
      <vt:lpstr>Outline: Using R, Step by Step</vt:lpstr>
      <vt:lpstr>5 basic atomic classes</vt:lpstr>
      <vt:lpstr>5 basic atomic classes</vt:lpstr>
      <vt:lpstr>5 basic atomic classes</vt:lpstr>
      <vt:lpstr>Get started…</vt:lpstr>
      <vt:lpstr>Basic Editor Elements (of Rstudio)</vt:lpstr>
      <vt:lpstr>Get Started… </vt:lpstr>
      <vt:lpstr>Get Started… </vt:lpstr>
      <vt:lpstr>Get Started… </vt:lpstr>
      <vt:lpstr>Get Started… </vt:lpstr>
      <vt:lpstr>Hints: </vt:lpstr>
      <vt:lpstr>In this section you will learn how to:</vt:lpstr>
      <vt:lpstr>Installing a package</vt:lpstr>
      <vt:lpstr>Librarying a package </vt:lpstr>
      <vt:lpstr>Import dataset</vt:lpstr>
      <vt:lpstr>Exercise 0</vt:lpstr>
      <vt:lpstr>In this section you will learn how to:</vt:lpstr>
      <vt:lpstr>Examining the dataset</vt:lpstr>
      <vt:lpstr>Subsetting data</vt:lpstr>
      <vt:lpstr>Summary report </vt:lpstr>
      <vt:lpstr>Exercise 1 </vt:lpstr>
      <vt:lpstr>In this section you will learn how to:</vt:lpstr>
      <vt:lpstr>Recoding with the car package pt1.</vt:lpstr>
      <vt:lpstr>Recoding with the car package pt2.</vt:lpstr>
      <vt:lpstr>Sort dataset </vt:lpstr>
      <vt:lpstr>Exercise 2 </vt:lpstr>
      <vt:lpstr>In this section you will learn how to:</vt:lpstr>
      <vt:lpstr>Hunspell</vt:lpstr>
      <vt:lpstr>Hunspell functions</vt:lpstr>
      <vt:lpstr>Exercise 3</vt:lpstr>
      <vt:lpstr>In this section you will learn how to:</vt:lpstr>
      <vt:lpstr>Merging data frames</vt:lpstr>
      <vt:lpstr>Bivariate Graph – scatterplot</vt:lpstr>
      <vt:lpstr>Univariate plot: Histogram</vt:lpstr>
      <vt:lpstr>More complex graph – ggplot Histogram with Fill </vt:lpstr>
      <vt:lpstr>ggplot + geom_histogram</vt:lpstr>
      <vt:lpstr>More complex graph – ggplot Plot the summary data</vt:lpstr>
      <vt:lpstr>In this section you will learn how to:</vt:lpstr>
      <vt:lpstr>Multiple Linear Regression</vt:lpstr>
      <vt:lpstr>Outline: Using R, Step by Step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the workshop starts please:</dc:title>
  <dc:creator>David Samuel Ampofo</dc:creator>
  <cp:lastModifiedBy>David Samuel Ampofo</cp:lastModifiedBy>
  <cp:revision>4</cp:revision>
  <dcterms:created xsi:type="dcterms:W3CDTF">2018-08-22T23:22:17Z</dcterms:created>
  <dcterms:modified xsi:type="dcterms:W3CDTF">2018-08-23T11:38:08Z</dcterms:modified>
</cp:coreProperties>
</file>